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3"/>
    <p:sldMasterId id="2147483673" r:id="rId4"/>
    <p:sldMasterId id="2147483686" r:id="rId5"/>
    <p:sldMasterId id="2147483699" r:id="rId6"/>
    <p:sldMasterId id="2147483712" r:id="rId7"/>
    <p:sldMasterId id="2147483725" r:id="rId8"/>
    <p:sldMasterId id="2147483738" r:id="rId9"/>
    <p:sldMasterId id="2147483751" r:id="rId10"/>
    <p:sldMasterId id="2147483764" r:id="rId11"/>
    <p:sldMasterId id="2147483777" r:id="rId12"/>
  </p:sldMasterIdLst>
  <p:notesMasterIdLst>
    <p:notesMasterId r:id="rId15"/>
  </p:notesMasterIdLst>
  <p:sldIdLst>
    <p:sldId id="285" r:id="rId13"/>
    <p:sldId id="260" r:id="rId14"/>
    <p:sldId id="288" r:id="rId16"/>
    <p:sldId id="303" r:id="rId17"/>
    <p:sldId id="304" r:id="rId18"/>
    <p:sldId id="290" r:id="rId19"/>
    <p:sldId id="291" r:id="rId20"/>
    <p:sldId id="292" r:id="rId21"/>
    <p:sldId id="305" r:id="rId22"/>
    <p:sldId id="311" r:id="rId23"/>
    <p:sldId id="317" r:id="rId24"/>
    <p:sldId id="318" r:id="rId25"/>
    <p:sldId id="319" r:id="rId26"/>
    <p:sldId id="320" r:id="rId27"/>
    <p:sldId id="322" r:id="rId28"/>
    <p:sldId id="309" r:id="rId29"/>
    <p:sldId id="327" r:id="rId30"/>
    <p:sldId id="307" r:id="rId31"/>
    <p:sldId id="302" r:id="rId32"/>
    <p:sldId id="281" r:id="rId33"/>
  </p:sldIdLst>
  <p:sldSz cx="12192000" cy="6858000"/>
  <p:notesSz cx="6858000" cy="9144000"/>
  <p:embeddedFontLst>
    <p:embeddedFont>
      <p:font typeface="SimSun" panose="02010600030101010101" pitchFamily="2" charset="-122"/>
      <p:regular r:id="rId37"/>
    </p:embeddedFont>
    <p:embeddedFont>
      <p:font typeface="SVN-Shintia Script" panose="02000804000000020003" charset="0"/>
      <p:regular r:id="rId38"/>
    </p:embeddedFont>
    <p:embeddedFont>
      <p:font typeface="Calibri" panose="020F050202020403020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3E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99" d="100"/>
          <a:sy n="99" d="100"/>
        </p:scale>
        <p:origin x="1308" y="528"/>
      </p:cViewPr>
      <p:guideLst>
        <p:guide orient="horz" pos="3975"/>
        <p:guide pos="659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2" Type="http://schemas.openxmlformats.org/officeDocument/2006/relationships/font" Target="fonts/font6.fntdata"/><Relationship Id="rId41" Type="http://schemas.openxmlformats.org/officeDocument/2006/relationships/font" Target="fonts/font5.fntdata"/><Relationship Id="rId40" Type="http://schemas.openxmlformats.org/officeDocument/2006/relationships/font" Target="fonts/font4.fntdata"/><Relationship Id="rId4" Type="http://schemas.openxmlformats.org/officeDocument/2006/relationships/slideMaster" Target="slideMasters/slideMaster3.xml"/><Relationship Id="rId39" Type="http://schemas.openxmlformats.org/officeDocument/2006/relationships/font" Target="fonts/font3.fntdata"/><Relationship Id="rId38" Type="http://schemas.openxmlformats.org/officeDocument/2006/relationships/font" Target="fonts/font2.fntdata"/><Relationship Id="rId37" Type="http://schemas.openxmlformats.org/officeDocument/2006/relationships/font" Target="fonts/font1.fntdata"/><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0.xml"/><Relationship Id="rId32" Type="http://schemas.openxmlformats.org/officeDocument/2006/relationships/slide" Target="slides/slide19.xml"/><Relationship Id="rId31" Type="http://schemas.openxmlformats.org/officeDocument/2006/relationships/slide" Target="slides/slide18.xml"/><Relationship Id="rId30" Type="http://schemas.openxmlformats.org/officeDocument/2006/relationships/slide" Target="slides/slide17.xml"/><Relationship Id="rId3" Type="http://schemas.openxmlformats.org/officeDocument/2006/relationships/slideMaster" Target="slideMasters/slideMaster2.xml"/><Relationship Id="rId29" Type="http://schemas.openxmlformats.org/officeDocument/2006/relationships/slide" Target="slides/slide16.xml"/><Relationship Id="rId28" Type="http://schemas.openxmlformats.org/officeDocument/2006/relationships/slide" Target="slides/slide15.xml"/><Relationship Id="rId27" Type="http://schemas.openxmlformats.org/officeDocument/2006/relationships/slide" Target="slides/slide14.xml"/><Relationship Id="rId26" Type="http://schemas.openxmlformats.org/officeDocument/2006/relationships/slide" Target="slides/slide13.xml"/><Relationship Id="rId25" Type="http://schemas.openxmlformats.org/officeDocument/2006/relationships/slide" Target="slides/slide12.xml"/><Relationship Id="rId24" Type="http://schemas.openxmlformats.org/officeDocument/2006/relationships/slide" Target="slides/slide11.xml"/><Relationship Id="rId23" Type="http://schemas.openxmlformats.org/officeDocument/2006/relationships/slide" Target="slides/slide10.xml"/><Relationship Id="rId22" Type="http://schemas.openxmlformats.org/officeDocument/2006/relationships/slide" Target="slides/slide9.xml"/><Relationship Id="rId21" Type="http://schemas.openxmlformats.org/officeDocument/2006/relationships/slide" Target="slides/slide8.xml"/><Relationship Id="rId20" Type="http://schemas.openxmlformats.org/officeDocument/2006/relationships/slide" Target="slides/slide7.xml"/><Relationship Id="rId2" Type="http://schemas.openxmlformats.org/officeDocument/2006/relationships/theme" Target="theme/theme1.xml"/><Relationship Id="rId19" Type="http://schemas.openxmlformats.org/officeDocument/2006/relationships/slide" Target="slides/slide6.xml"/><Relationship Id="rId18" Type="http://schemas.openxmlformats.org/officeDocument/2006/relationships/slide" Target="slides/slide5.xml"/><Relationship Id="rId17" Type="http://schemas.openxmlformats.org/officeDocument/2006/relationships/slide" Target="slides/slide4.xml"/><Relationship Id="rId16" Type="http://schemas.openxmlformats.org/officeDocument/2006/relationships/slide" Target="slides/slide3.xml"/><Relationship Id="rId15" Type="http://schemas.openxmlformats.org/officeDocument/2006/relationships/notesMaster" Target="notesMasters/notesMaster1.xml"/><Relationship Id="rId14" Type="http://schemas.openxmlformats.org/officeDocument/2006/relationships/slide" Target="slides/slide2.xml"/><Relationship Id="rId13" Type="http://schemas.openxmlformats.org/officeDocument/2006/relationships/slide" Target="slides/slide1.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Hỏi bài cũ</a:t>
            </a:r>
            <a:endParaRPr lang="en-GB" altLang="en-US"/>
          </a:p>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GB" altLang="en-US"/>
              <a:t>Qua đến mỗi hoạt động, GV nói là đến trạm mới trên chuyến hành trình của mình</a:t>
            </a:r>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GV điền số vào</a:t>
            </a:r>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Tùy theo tình hình lớp, GV thêm vào dấu ...</a:t>
            </a:r>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Tùy theo tình hình lớp, GV thêm vào dấu ...</a:t>
            </a:r>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Tùy tình hình thực tế trên lớp, GV đưa từ học sinh viết sai vào để sửa chữa</a:t>
            </a:r>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Tùy tình hình thực tế trên lớp, GV đưa từ học sinh viết sai vào để sửa chữa</a:t>
            </a:r>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Tùy theo tình hình lớp, GV thêm vào dấu ...</a:t>
            </a:r>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7" Type="http://schemas.openxmlformats.org/officeDocument/2006/relationships/image" Target="../media/image3.svg"/><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7" Type="http://schemas.openxmlformats.org/officeDocument/2006/relationships/image" Target="../media/image3.svg"/><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image" Target="../media/image3.svg"/><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image" Target="../media/image3.svg"/><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7" Type="http://schemas.openxmlformats.org/officeDocument/2006/relationships/image" Target="../media/image3.svg"/><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7" Type="http://schemas.openxmlformats.org/officeDocument/2006/relationships/image" Target="../media/image3.svg"/><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7" Type="http://schemas.openxmlformats.org/officeDocument/2006/relationships/image" Target="../media/image3.svg"/><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7" Type="http://schemas.openxmlformats.org/officeDocument/2006/relationships/image" Target="../media/image3.svg"/><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7" Type="http://schemas.openxmlformats.org/officeDocument/2006/relationships/image" Target="../media/image3.svg"/><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7" Type="http://schemas.openxmlformats.org/officeDocument/2006/relationships/image" Target="../media/image3.svg"/><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7" Type="http://schemas.openxmlformats.org/officeDocument/2006/relationships/image" Target="../media/image3.svg"/><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4" y="3873500"/>
            <a:ext cx="17807885" cy="2672773"/>
          </a:xfrm>
        </p:spPr>
        <p:txBody>
          <a:bodyPr/>
          <a:lstStyle/>
          <a:p>
            <a:r>
              <a:rPr lang="en-US"/>
              <a:t>Click to edit Master title style</a:t>
            </a:r>
            <a:endParaRPr lang="en-US"/>
          </a:p>
        </p:txBody>
      </p:sp>
      <p:sp>
        <p:nvSpPr>
          <p:cNvPr id="3" name="Subtitle 2"/>
          <p:cNvSpPr>
            <a:spLocks noGrp="1"/>
          </p:cNvSpPr>
          <p:nvPr>
            <p:ph type="subTitle" idx="1"/>
          </p:nvPr>
        </p:nvSpPr>
        <p:spPr>
          <a:xfrm>
            <a:off x="3142568" y="7065818"/>
            <a:ext cx="14665317" cy="3186545"/>
          </a:xfrm>
        </p:spPr>
        <p:txBody>
          <a:bodyPr/>
          <a:lstStyle>
            <a:lvl1pPr marL="0" indent="0" algn="ctr">
              <a:buNone/>
              <a:defRPr>
                <a:solidFill>
                  <a:schemeClr val="tx1">
                    <a:tint val="75000"/>
                  </a:schemeClr>
                </a:solidFill>
              </a:defRPr>
            </a:lvl1pPr>
            <a:lvl2pPr marL="831215" indent="0" algn="ctr">
              <a:buNone/>
              <a:defRPr>
                <a:solidFill>
                  <a:schemeClr val="tx1">
                    <a:tint val="75000"/>
                  </a:schemeClr>
                </a:solidFill>
              </a:defRPr>
            </a:lvl2pPr>
            <a:lvl3pPr marL="1662430" indent="0" algn="ctr">
              <a:buNone/>
              <a:defRPr>
                <a:solidFill>
                  <a:schemeClr val="tx1">
                    <a:tint val="75000"/>
                  </a:schemeClr>
                </a:solidFill>
              </a:defRPr>
            </a:lvl3pPr>
            <a:lvl4pPr marL="2493645" indent="0" algn="ctr">
              <a:buNone/>
              <a:defRPr>
                <a:solidFill>
                  <a:schemeClr val="tx1">
                    <a:tint val="75000"/>
                  </a:schemeClr>
                </a:solidFill>
              </a:defRPr>
            </a:lvl4pPr>
            <a:lvl5pPr marL="3324860" indent="0" algn="ctr">
              <a:buNone/>
              <a:defRPr>
                <a:solidFill>
                  <a:schemeClr val="tx1">
                    <a:tint val="75000"/>
                  </a:schemeClr>
                </a:solidFill>
              </a:defRPr>
            </a:lvl5pPr>
            <a:lvl6pPr marL="4156075" indent="0" algn="ctr">
              <a:buNone/>
              <a:defRPr>
                <a:solidFill>
                  <a:schemeClr val="tx1">
                    <a:tint val="75000"/>
                  </a:schemeClr>
                </a:solidFill>
              </a:defRPr>
            </a:lvl6pPr>
            <a:lvl7pPr marL="4987925" indent="0" algn="ctr">
              <a:buNone/>
              <a:defRPr>
                <a:solidFill>
                  <a:schemeClr val="tx1">
                    <a:tint val="75000"/>
                  </a:schemeClr>
                </a:solidFill>
              </a:defRPr>
            </a:lvl7pPr>
            <a:lvl8pPr marL="5819140" indent="0" algn="ctr">
              <a:buNone/>
              <a:defRPr>
                <a:solidFill>
                  <a:schemeClr val="tx1">
                    <a:tint val="75000"/>
                  </a:schemeClr>
                </a:solidFill>
              </a:defRPr>
            </a:lvl8pPr>
            <a:lvl9pPr marL="665035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1047523" y="2909455"/>
            <a:ext cx="18855408" cy="82290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047523" y="2791115"/>
            <a:ext cx="9256755"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4" name="Content Placeholder 3"/>
          <p:cNvSpPr>
            <a:spLocks noGrp="1"/>
          </p:cNvSpPr>
          <p:nvPr>
            <p:ph sz="half" idx="2"/>
          </p:nvPr>
        </p:nvSpPr>
        <p:spPr>
          <a:xfrm>
            <a:off x="1047523" y="3954318"/>
            <a:ext cx="9256755"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0642539" y="2791115"/>
            <a:ext cx="9260391"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6" name="Content Placeholder 5"/>
          <p:cNvSpPr>
            <a:spLocks noGrp="1"/>
          </p:cNvSpPr>
          <p:nvPr>
            <p:ph sz="quarter" idx="4"/>
          </p:nvPr>
        </p:nvSpPr>
        <p:spPr>
          <a:xfrm>
            <a:off x="10642539" y="3954318"/>
            <a:ext cx="9260391"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a:xfrm>
            <a:off x="7158072" y="11557000"/>
            <a:ext cx="6634310" cy="663864"/>
          </a:xfrm>
        </p:spPr>
        <p:txBody>
          <a:bodyPr/>
          <a:lstStyle/>
          <a:p>
            <a:endParaRPr lang="en-US"/>
          </a:p>
        </p:txBody>
      </p:sp>
      <p:sp>
        <p:nvSpPr>
          <p:cNvPr id="9" name="Slide Number Placeholder 8"/>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Date Placeholder 2"/>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a:xfrm>
            <a:off x="7158072" y="11557000"/>
            <a:ext cx="6634310" cy="663864"/>
          </a:xfrm>
        </p:spPr>
        <p:txBody>
          <a:bodyPr/>
          <a:lstStyle/>
          <a:p>
            <a:endParaRPr lang="en-US"/>
          </a:p>
        </p:txBody>
      </p:sp>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7158072" y="11557000"/>
            <a:ext cx="6634310" cy="663864"/>
          </a:xfrm>
        </p:spPr>
        <p:txBody>
          <a:bodyPr/>
          <a:lstStyle/>
          <a:p>
            <a:endParaRPr lang="en-US"/>
          </a:p>
        </p:txBody>
      </p:sp>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6455"/>
            <a:ext cx="6892555" cy="2112818"/>
          </a:xfrm>
        </p:spPr>
        <p:txBody>
          <a:bodyPr anchor="b"/>
          <a:lstStyle>
            <a:lvl1pPr algn="l">
              <a:defRPr sz="3635" b="1"/>
            </a:lvl1pPr>
          </a:lstStyle>
          <a:p>
            <a:r>
              <a:rPr lang="en-US"/>
              <a:t>Click to edit Master title style</a:t>
            </a:r>
            <a:endParaRPr lang="en-US"/>
          </a:p>
        </p:txBody>
      </p:sp>
      <p:sp>
        <p:nvSpPr>
          <p:cNvPr id="3" name="Content Placeholder 2"/>
          <p:cNvSpPr>
            <a:spLocks noGrp="1"/>
          </p:cNvSpPr>
          <p:nvPr>
            <p:ph idx="1"/>
          </p:nvPr>
        </p:nvSpPr>
        <p:spPr>
          <a:xfrm>
            <a:off x="8191045" y="496455"/>
            <a:ext cx="11711885" cy="10642024"/>
          </a:xfrm>
        </p:spPr>
        <p:txBody>
          <a:bodyPr/>
          <a:lstStyle>
            <a:lvl1pPr>
              <a:defRPr sz="5820"/>
            </a:lvl1pPr>
            <a:lvl2pPr>
              <a:defRPr sz="5090"/>
            </a:lvl2pPr>
            <a:lvl3pPr>
              <a:defRPr sz="4365"/>
            </a:lvl3pPr>
            <a:lvl4pPr>
              <a:defRPr sz="3635"/>
            </a:lvl4pPr>
            <a:lvl5pPr>
              <a:defRPr sz="3635"/>
            </a:lvl5pPr>
            <a:lvl6pPr>
              <a:defRPr sz="3635"/>
            </a:lvl6pPr>
            <a:lvl7pPr>
              <a:defRPr sz="3635"/>
            </a:lvl7pPr>
            <a:lvl8pPr>
              <a:defRPr sz="3635"/>
            </a:lvl8pPr>
            <a:lvl9pPr>
              <a:defRPr sz="36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047523" y="2609273"/>
            <a:ext cx="6892555" cy="852920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6" y="8728364"/>
            <a:ext cx="12570272" cy="1030433"/>
          </a:xfrm>
        </p:spPr>
        <p:txBody>
          <a:bodyPr anchor="b"/>
          <a:lstStyle>
            <a:lvl1pPr algn="l">
              <a:defRPr sz="3635" b="1"/>
            </a:lvl1pPr>
          </a:lstStyle>
          <a:p>
            <a:r>
              <a:rPr lang="en-US"/>
              <a:t>Click to edit Master title style</a:t>
            </a:r>
            <a:endParaRPr lang="en-US"/>
          </a:p>
        </p:txBody>
      </p:sp>
      <p:sp>
        <p:nvSpPr>
          <p:cNvPr id="3" name="Picture Placeholder 2"/>
          <p:cNvSpPr>
            <a:spLocks noGrp="1"/>
          </p:cNvSpPr>
          <p:nvPr>
            <p:ph type="pic" idx="1"/>
          </p:nvPr>
        </p:nvSpPr>
        <p:spPr>
          <a:xfrm>
            <a:off x="4106436" y="1114136"/>
            <a:ext cx="12570272" cy="7481455"/>
          </a:xfrm>
        </p:spPr>
        <p:txBody>
          <a:bodyPr/>
          <a:lstStyle>
            <a:lvl1pPr marL="0" indent="0">
              <a:buNone/>
              <a:defRPr sz="5820"/>
            </a:lvl1pPr>
            <a:lvl2pPr marL="831215" indent="0">
              <a:buNone/>
              <a:defRPr sz="5090"/>
            </a:lvl2pPr>
            <a:lvl3pPr marL="1662430" indent="0">
              <a:buNone/>
              <a:defRPr sz="4365"/>
            </a:lvl3pPr>
            <a:lvl4pPr marL="2493645" indent="0">
              <a:buNone/>
              <a:defRPr sz="3635"/>
            </a:lvl4pPr>
            <a:lvl5pPr marL="3324860" indent="0">
              <a:buNone/>
              <a:defRPr sz="3635"/>
            </a:lvl5pPr>
            <a:lvl6pPr marL="4156075" indent="0">
              <a:buNone/>
              <a:defRPr sz="3635"/>
            </a:lvl6pPr>
            <a:lvl7pPr marL="4987925" indent="0">
              <a:buNone/>
              <a:defRPr sz="3635"/>
            </a:lvl7pPr>
            <a:lvl8pPr marL="5819140" indent="0">
              <a:buNone/>
              <a:defRPr sz="3635"/>
            </a:lvl8pPr>
            <a:lvl9pPr marL="6650355" indent="0">
              <a:buNone/>
              <a:defRPr sz="3635"/>
            </a:lvl9pPr>
          </a:lstStyle>
          <a:p>
            <a:endParaRPr lang="en-US"/>
          </a:p>
        </p:txBody>
      </p:sp>
      <p:sp>
        <p:nvSpPr>
          <p:cNvPr id="4" name="Text Placeholder 3"/>
          <p:cNvSpPr>
            <a:spLocks noGrp="1"/>
          </p:cNvSpPr>
          <p:nvPr>
            <p:ph type="body" sz="half" idx="2"/>
          </p:nvPr>
        </p:nvSpPr>
        <p:spPr>
          <a:xfrm>
            <a:off x="4106436" y="9758796"/>
            <a:ext cx="12570272" cy="146338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1047523" y="2909455"/>
            <a:ext cx="18855408" cy="82290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2"/>
            <a:ext cx="4713852" cy="10639136"/>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047523" y="499342"/>
            <a:ext cx="13792382" cy="1063913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a:t>Click to edit Master title style</a:t>
            </a:r>
            <a:endParaRPr lang="en-US"/>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fld>
            <a:endParaRPr lang="en-US"/>
          </a:p>
        </p:txBody>
      </p:sp>
    </p:spTree>
  </p:cSld>
  <p:clrMapOvr>
    <a:masterClrMapping/>
  </p:clrMapOvr>
  <p:transition>
    <p:split orient="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4" y="3873500"/>
            <a:ext cx="17807885" cy="2672773"/>
          </a:xfrm>
        </p:spPr>
        <p:txBody>
          <a:bodyPr/>
          <a:lstStyle/>
          <a:p>
            <a:r>
              <a:rPr lang="en-US"/>
              <a:t>Click to edit Master title style</a:t>
            </a:r>
            <a:endParaRPr lang="en-US"/>
          </a:p>
        </p:txBody>
      </p:sp>
      <p:sp>
        <p:nvSpPr>
          <p:cNvPr id="3" name="Subtitle 2"/>
          <p:cNvSpPr>
            <a:spLocks noGrp="1"/>
          </p:cNvSpPr>
          <p:nvPr>
            <p:ph type="subTitle" idx="1"/>
          </p:nvPr>
        </p:nvSpPr>
        <p:spPr>
          <a:xfrm>
            <a:off x="3142568" y="7065818"/>
            <a:ext cx="14665317" cy="3186545"/>
          </a:xfrm>
        </p:spPr>
        <p:txBody>
          <a:bodyPr/>
          <a:lstStyle>
            <a:lvl1pPr marL="0" indent="0" algn="ctr">
              <a:buNone/>
              <a:defRPr>
                <a:solidFill>
                  <a:schemeClr val="tx1">
                    <a:tint val="75000"/>
                  </a:schemeClr>
                </a:solidFill>
              </a:defRPr>
            </a:lvl1pPr>
            <a:lvl2pPr marL="831215" indent="0" algn="ctr">
              <a:buNone/>
              <a:defRPr>
                <a:solidFill>
                  <a:schemeClr val="tx1">
                    <a:tint val="75000"/>
                  </a:schemeClr>
                </a:solidFill>
              </a:defRPr>
            </a:lvl2pPr>
            <a:lvl3pPr marL="1662430" indent="0" algn="ctr">
              <a:buNone/>
              <a:defRPr>
                <a:solidFill>
                  <a:schemeClr val="tx1">
                    <a:tint val="75000"/>
                  </a:schemeClr>
                </a:solidFill>
              </a:defRPr>
            </a:lvl3pPr>
            <a:lvl4pPr marL="2493645" indent="0" algn="ctr">
              <a:buNone/>
              <a:defRPr>
                <a:solidFill>
                  <a:schemeClr val="tx1">
                    <a:tint val="75000"/>
                  </a:schemeClr>
                </a:solidFill>
              </a:defRPr>
            </a:lvl4pPr>
            <a:lvl5pPr marL="3324860" indent="0" algn="ctr">
              <a:buNone/>
              <a:defRPr>
                <a:solidFill>
                  <a:schemeClr val="tx1">
                    <a:tint val="75000"/>
                  </a:schemeClr>
                </a:solidFill>
              </a:defRPr>
            </a:lvl5pPr>
            <a:lvl6pPr marL="4156075" indent="0" algn="ctr">
              <a:buNone/>
              <a:defRPr>
                <a:solidFill>
                  <a:schemeClr val="tx1">
                    <a:tint val="75000"/>
                  </a:schemeClr>
                </a:solidFill>
              </a:defRPr>
            </a:lvl6pPr>
            <a:lvl7pPr marL="4987925" indent="0" algn="ctr">
              <a:buNone/>
              <a:defRPr>
                <a:solidFill>
                  <a:schemeClr val="tx1">
                    <a:tint val="75000"/>
                  </a:schemeClr>
                </a:solidFill>
              </a:defRPr>
            </a:lvl7pPr>
            <a:lvl8pPr marL="5819140" indent="0" algn="ctr">
              <a:buNone/>
              <a:defRPr>
                <a:solidFill>
                  <a:schemeClr val="tx1">
                    <a:tint val="75000"/>
                  </a:schemeClr>
                </a:solidFill>
              </a:defRPr>
            </a:lvl8pPr>
            <a:lvl9pPr marL="665035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Content Placeholder 2"/>
          <p:cNvSpPr>
            <a:spLocks noGrp="1"/>
          </p:cNvSpPr>
          <p:nvPr>
            <p:ph idx="1"/>
          </p:nvPr>
        </p:nvSpPr>
        <p:spPr>
          <a:xfrm>
            <a:off x="1047523" y="2909455"/>
            <a:ext cx="18855408" cy="822902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2"/>
            <a:ext cx="4713852" cy="10639136"/>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047523" y="499342"/>
            <a:ext cx="13792382" cy="1063913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1" y="8012545"/>
            <a:ext cx="17807885" cy="2476500"/>
          </a:xfrm>
        </p:spPr>
        <p:txBody>
          <a:bodyPr anchor="t"/>
          <a:lstStyle>
            <a:lvl1pPr algn="l">
              <a:defRPr sz="7275" b="1" cap="all"/>
            </a:lvl1pPr>
          </a:lstStyle>
          <a:p>
            <a:r>
              <a:rPr lang="en-US"/>
              <a:t>Click to edit Master title style</a:t>
            </a:r>
            <a:endParaRPr lang="en-US"/>
          </a:p>
        </p:txBody>
      </p:sp>
      <p:sp>
        <p:nvSpPr>
          <p:cNvPr id="3" name="Text Placeholder 2"/>
          <p:cNvSpPr>
            <a:spLocks noGrp="1"/>
          </p:cNvSpPr>
          <p:nvPr>
            <p:ph type="body" idx="1"/>
          </p:nvPr>
        </p:nvSpPr>
        <p:spPr>
          <a:xfrm>
            <a:off x="1654941" y="5284933"/>
            <a:ext cx="17807885" cy="2727613"/>
          </a:xfrm>
        </p:spPr>
        <p:txBody>
          <a:bodyPr anchor="b"/>
          <a:lstStyle>
            <a:lvl1pPr marL="0" indent="0">
              <a:buNone/>
              <a:defRPr sz="3635">
                <a:solidFill>
                  <a:schemeClr val="tx1">
                    <a:tint val="75000"/>
                  </a:schemeClr>
                </a:solidFill>
              </a:defRPr>
            </a:lvl1pPr>
            <a:lvl2pPr marL="831215" indent="0">
              <a:buNone/>
              <a:defRPr sz="3275">
                <a:solidFill>
                  <a:schemeClr val="tx1">
                    <a:tint val="75000"/>
                  </a:schemeClr>
                </a:solidFill>
              </a:defRPr>
            </a:lvl2pPr>
            <a:lvl3pPr marL="1662430" indent="0">
              <a:buNone/>
              <a:defRPr sz="2910">
                <a:solidFill>
                  <a:schemeClr val="tx1">
                    <a:tint val="75000"/>
                  </a:schemeClr>
                </a:solidFill>
              </a:defRPr>
            </a:lvl3pPr>
            <a:lvl4pPr marL="2493645" indent="0">
              <a:buNone/>
              <a:defRPr sz="2545">
                <a:solidFill>
                  <a:schemeClr val="tx1">
                    <a:tint val="75000"/>
                  </a:schemeClr>
                </a:solidFill>
              </a:defRPr>
            </a:lvl4pPr>
            <a:lvl5pPr marL="3324860" indent="0">
              <a:buNone/>
              <a:defRPr sz="2545">
                <a:solidFill>
                  <a:schemeClr val="tx1">
                    <a:tint val="75000"/>
                  </a:schemeClr>
                </a:solidFill>
              </a:defRPr>
            </a:lvl5pPr>
            <a:lvl6pPr marL="4156075" indent="0">
              <a:buNone/>
              <a:defRPr sz="2545">
                <a:solidFill>
                  <a:schemeClr val="tx1">
                    <a:tint val="75000"/>
                  </a:schemeClr>
                </a:solidFill>
              </a:defRPr>
            </a:lvl6pPr>
            <a:lvl7pPr marL="4987925" indent="0">
              <a:buNone/>
              <a:defRPr sz="2545">
                <a:solidFill>
                  <a:schemeClr val="tx1">
                    <a:tint val="75000"/>
                  </a:schemeClr>
                </a:solidFill>
              </a:defRPr>
            </a:lvl7pPr>
            <a:lvl8pPr marL="5819140" indent="0">
              <a:buNone/>
              <a:defRPr sz="2545">
                <a:solidFill>
                  <a:schemeClr val="tx1">
                    <a:tint val="75000"/>
                  </a:schemeClr>
                </a:solidFill>
              </a:defRPr>
            </a:lvl8pPr>
            <a:lvl9pPr marL="6650355" indent="0">
              <a:buNone/>
              <a:defRPr sz="254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pic>
        <p:nvPicPr>
          <p:cNvPr id="8" name="Picture 5"/>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6324600"/>
            <a:ext cx="13049250" cy="1343025"/>
          </a:xfrm>
          <a:prstGeom prst="rect">
            <a:avLst/>
          </a:prstGeom>
        </p:spPr>
      </p:pic>
      <p:pic>
        <p:nvPicPr>
          <p:cNvPr id="9" name="Picture 2"/>
          <p:cNvPicPr>
            <a:picLocks noGrp="1" noChangeAspect="1"/>
          </p:cNvPicPr>
          <p:nvPr>
            <p:ph sz="half"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28600" y="4648200"/>
            <a:ext cx="2786380" cy="2098040"/>
          </a:xfrm>
          <a:prstGeom prst="rect">
            <a:avLst/>
          </a:prstGeom>
        </p:spPr>
      </p:pic>
      <p:pic>
        <p:nvPicPr>
          <p:cNvPr id="10" name="Picture 7"/>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63480" y="152400"/>
            <a:ext cx="2128520" cy="1684020"/>
          </a:xfrm>
          <a:prstGeom prst="rect">
            <a:avLst/>
          </a:prstGeom>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047523" y="2791115"/>
            <a:ext cx="9256755"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4" name="Content Placeholder 3"/>
          <p:cNvSpPr>
            <a:spLocks noGrp="1"/>
          </p:cNvSpPr>
          <p:nvPr>
            <p:ph sz="half" idx="2"/>
          </p:nvPr>
        </p:nvSpPr>
        <p:spPr>
          <a:xfrm>
            <a:off x="1047523" y="3954318"/>
            <a:ext cx="9256755"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0642539" y="2791115"/>
            <a:ext cx="9260391"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6" name="Content Placeholder 5"/>
          <p:cNvSpPr>
            <a:spLocks noGrp="1"/>
          </p:cNvSpPr>
          <p:nvPr>
            <p:ph sz="quarter" idx="4"/>
          </p:nvPr>
        </p:nvSpPr>
        <p:spPr>
          <a:xfrm>
            <a:off x="10642539" y="3954318"/>
            <a:ext cx="9260391"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a:xfrm>
            <a:off x="7158072" y="11557000"/>
            <a:ext cx="6634310" cy="663864"/>
          </a:xfrm>
        </p:spPr>
        <p:txBody>
          <a:bodyPr/>
          <a:lstStyle/>
          <a:p>
            <a:endParaRPr lang="en-US"/>
          </a:p>
        </p:txBody>
      </p:sp>
      <p:sp>
        <p:nvSpPr>
          <p:cNvPr id="9" name="Slide Number Placeholder 8"/>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Date Placeholder 2"/>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a:xfrm>
            <a:off x="7158072" y="11557000"/>
            <a:ext cx="6634310" cy="663864"/>
          </a:xfrm>
        </p:spPr>
        <p:txBody>
          <a:bodyPr/>
          <a:lstStyle/>
          <a:p>
            <a:endParaRPr lang="en-US"/>
          </a:p>
        </p:txBody>
      </p:sp>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7158072" y="11557000"/>
            <a:ext cx="6634310" cy="663864"/>
          </a:xfrm>
        </p:spPr>
        <p:txBody>
          <a:bodyPr/>
          <a:lstStyle/>
          <a:p>
            <a:endParaRPr lang="en-US"/>
          </a:p>
        </p:txBody>
      </p:sp>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6455"/>
            <a:ext cx="6892555" cy="2112818"/>
          </a:xfrm>
        </p:spPr>
        <p:txBody>
          <a:bodyPr anchor="b"/>
          <a:lstStyle>
            <a:lvl1pPr algn="l">
              <a:defRPr sz="3635" b="1"/>
            </a:lvl1pPr>
          </a:lstStyle>
          <a:p>
            <a:r>
              <a:rPr lang="en-US"/>
              <a:t>Click to edit Master title style</a:t>
            </a:r>
            <a:endParaRPr lang="en-US"/>
          </a:p>
        </p:txBody>
      </p:sp>
      <p:sp>
        <p:nvSpPr>
          <p:cNvPr id="3" name="Content Placeholder 2"/>
          <p:cNvSpPr>
            <a:spLocks noGrp="1"/>
          </p:cNvSpPr>
          <p:nvPr>
            <p:ph idx="1"/>
          </p:nvPr>
        </p:nvSpPr>
        <p:spPr>
          <a:xfrm>
            <a:off x="8191045" y="496455"/>
            <a:ext cx="11711885" cy="10642024"/>
          </a:xfrm>
        </p:spPr>
        <p:txBody>
          <a:bodyPr/>
          <a:lstStyle>
            <a:lvl1pPr>
              <a:defRPr sz="5820"/>
            </a:lvl1pPr>
            <a:lvl2pPr>
              <a:defRPr sz="5090"/>
            </a:lvl2pPr>
            <a:lvl3pPr>
              <a:defRPr sz="4365"/>
            </a:lvl3pPr>
            <a:lvl4pPr>
              <a:defRPr sz="3635"/>
            </a:lvl4pPr>
            <a:lvl5pPr>
              <a:defRPr sz="3635"/>
            </a:lvl5pPr>
            <a:lvl6pPr>
              <a:defRPr sz="3635"/>
            </a:lvl6pPr>
            <a:lvl7pPr>
              <a:defRPr sz="3635"/>
            </a:lvl7pPr>
            <a:lvl8pPr>
              <a:defRPr sz="3635"/>
            </a:lvl8pPr>
            <a:lvl9pPr>
              <a:defRPr sz="36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047523" y="2609273"/>
            <a:ext cx="6892555" cy="852920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6" y="8728364"/>
            <a:ext cx="12570272" cy="1030433"/>
          </a:xfrm>
        </p:spPr>
        <p:txBody>
          <a:bodyPr anchor="b"/>
          <a:lstStyle>
            <a:lvl1pPr algn="l">
              <a:defRPr sz="3635" b="1"/>
            </a:lvl1pPr>
          </a:lstStyle>
          <a:p>
            <a:r>
              <a:rPr lang="en-US"/>
              <a:t>Click to edit Master title style</a:t>
            </a:r>
            <a:endParaRPr lang="en-US"/>
          </a:p>
        </p:txBody>
      </p:sp>
      <p:sp>
        <p:nvSpPr>
          <p:cNvPr id="3" name="Picture Placeholder 2"/>
          <p:cNvSpPr>
            <a:spLocks noGrp="1"/>
          </p:cNvSpPr>
          <p:nvPr>
            <p:ph type="pic" idx="1"/>
          </p:nvPr>
        </p:nvSpPr>
        <p:spPr>
          <a:xfrm>
            <a:off x="4106436" y="1114136"/>
            <a:ext cx="12570272" cy="7481455"/>
          </a:xfrm>
        </p:spPr>
        <p:txBody>
          <a:bodyPr/>
          <a:lstStyle>
            <a:lvl1pPr marL="0" indent="0">
              <a:buNone/>
              <a:defRPr sz="5820"/>
            </a:lvl1pPr>
            <a:lvl2pPr marL="831215" indent="0">
              <a:buNone/>
              <a:defRPr sz="5090"/>
            </a:lvl2pPr>
            <a:lvl3pPr marL="1662430" indent="0">
              <a:buNone/>
              <a:defRPr sz="4365"/>
            </a:lvl3pPr>
            <a:lvl4pPr marL="2493645" indent="0">
              <a:buNone/>
              <a:defRPr sz="3635"/>
            </a:lvl4pPr>
            <a:lvl5pPr marL="3324860" indent="0">
              <a:buNone/>
              <a:defRPr sz="3635"/>
            </a:lvl5pPr>
            <a:lvl6pPr marL="4156075" indent="0">
              <a:buNone/>
              <a:defRPr sz="3635"/>
            </a:lvl6pPr>
            <a:lvl7pPr marL="4987925" indent="0">
              <a:buNone/>
              <a:defRPr sz="3635"/>
            </a:lvl7pPr>
            <a:lvl8pPr marL="5819140" indent="0">
              <a:buNone/>
              <a:defRPr sz="3635"/>
            </a:lvl8pPr>
            <a:lvl9pPr marL="6650355" indent="0">
              <a:buNone/>
              <a:defRPr sz="3635"/>
            </a:lvl9pPr>
          </a:lstStyle>
          <a:p>
            <a:endParaRPr lang="en-US"/>
          </a:p>
        </p:txBody>
      </p:sp>
      <p:sp>
        <p:nvSpPr>
          <p:cNvPr id="4" name="Text Placeholder 3"/>
          <p:cNvSpPr>
            <a:spLocks noGrp="1"/>
          </p:cNvSpPr>
          <p:nvPr>
            <p:ph type="body" sz="half" idx="2"/>
          </p:nvPr>
        </p:nvSpPr>
        <p:spPr>
          <a:xfrm>
            <a:off x="4106436" y="9758796"/>
            <a:ext cx="12570272" cy="146338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1047523" y="2909455"/>
            <a:ext cx="18855408" cy="82290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2"/>
            <a:ext cx="4713852" cy="10639136"/>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047523" y="499342"/>
            <a:ext cx="13792382" cy="1063913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a:t>Click to edit Master title style</a:t>
            </a:r>
            <a:endParaRPr lang="en-US"/>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fld>
            <a:endParaRPr lang="en-US"/>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a:t>Click to edit Master title style</a:t>
            </a:r>
            <a:endParaRPr lang="en-US"/>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fld>
            <a:endParaRPr lang="en-US"/>
          </a:p>
        </p:txBody>
      </p:sp>
    </p:spTree>
  </p:cSld>
  <p:clrMapOvr>
    <a:masterClrMapping/>
  </p:clrMapOvr>
  <p:transition>
    <p:split orient="vert"/>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4" y="3873500"/>
            <a:ext cx="17807885" cy="2672773"/>
          </a:xfrm>
        </p:spPr>
        <p:txBody>
          <a:bodyPr/>
          <a:lstStyle/>
          <a:p>
            <a:r>
              <a:rPr lang="en-US"/>
              <a:t>Click to edit Master title style</a:t>
            </a:r>
            <a:endParaRPr lang="en-US"/>
          </a:p>
        </p:txBody>
      </p:sp>
      <p:sp>
        <p:nvSpPr>
          <p:cNvPr id="3" name="Subtitle 2"/>
          <p:cNvSpPr>
            <a:spLocks noGrp="1"/>
          </p:cNvSpPr>
          <p:nvPr>
            <p:ph type="subTitle" idx="1"/>
          </p:nvPr>
        </p:nvSpPr>
        <p:spPr>
          <a:xfrm>
            <a:off x="3142568" y="7065818"/>
            <a:ext cx="14665317" cy="3186545"/>
          </a:xfrm>
        </p:spPr>
        <p:txBody>
          <a:bodyPr/>
          <a:lstStyle>
            <a:lvl1pPr marL="0" indent="0" algn="ctr">
              <a:buNone/>
              <a:defRPr>
                <a:solidFill>
                  <a:schemeClr val="tx1">
                    <a:tint val="75000"/>
                  </a:schemeClr>
                </a:solidFill>
              </a:defRPr>
            </a:lvl1pPr>
            <a:lvl2pPr marL="831215" indent="0" algn="ctr">
              <a:buNone/>
              <a:defRPr>
                <a:solidFill>
                  <a:schemeClr val="tx1">
                    <a:tint val="75000"/>
                  </a:schemeClr>
                </a:solidFill>
              </a:defRPr>
            </a:lvl2pPr>
            <a:lvl3pPr marL="1662430" indent="0" algn="ctr">
              <a:buNone/>
              <a:defRPr>
                <a:solidFill>
                  <a:schemeClr val="tx1">
                    <a:tint val="75000"/>
                  </a:schemeClr>
                </a:solidFill>
              </a:defRPr>
            </a:lvl3pPr>
            <a:lvl4pPr marL="2493645" indent="0" algn="ctr">
              <a:buNone/>
              <a:defRPr>
                <a:solidFill>
                  <a:schemeClr val="tx1">
                    <a:tint val="75000"/>
                  </a:schemeClr>
                </a:solidFill>
              </a:defRPr>
            </a:lvl4pPr>
            <a:lvl5pPr marL="3324860" indent="0" algn="ctr">
              <a:buNone/>
              <a:defRPr>
                <a:solidFill>
                  <a:schemeClr val="tx1">
                    <a:tint val="75000"/>
                  </a:schemeClr>
                </a:solidFill>
              </a:defRPr>
            </a:lvl5pPr>
            <a:lvl6pPr marL="4156075" indent="0" algn="ctr">
              <a:buNone/>
              <a:defRPr>
                <a:solidFill>
                  <a:schemeClr val="tx1">
                    <a:tint val="75000"/>
                  </a:schemeClr>
                </a:solidFill>
              </a:defRPr>
            </a:lvl6pPr>
            <a:lvl7pPr marL="4987925" indent="0" algn="ctr">
              <a:buNone/>
              <a:defRPr>
                <a:solidFill>
                  <a:schemeClr val="tx1">
                    <a:tint val="75000"/>
                  </a:schemeClr>
                </a:solidFill>
              </a:defRPr>
            </a:lvl7pPr>
            <a:lvl8pPr marL="5819140" indent="0" algn="ctr">
              <a:buNone/>
              <a:defRPr>
                <a:solidFill>
                  <a:schemeClr val="tx1">
                    <a:tint val="75000"/>
                  </a:schemeClr>
                </a:solidFill>
              </a:defRPr>
            </a:lvl8pPr>
            <a:lvl9pPr marL="665035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Content Placeholder 2"/>
          <p:cNvSpPr>
            <a:spLocks noGrp="1"/>
          </p:cNvSpPr>
          <p:nvPr>
            <p:ph idx="1"/>
          </p:nvPr>
        </p:nvSpPr>
        <p:spPr>
          <a:xfrm>
            <a:off x="1047523" y="2909455"/>
            <a:ext cx="18855408" cy="822902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1" y="8012545"/>
            <a:ext cx="17807885" cy="2476500"/>
          </a:xfrm>
        </p:spPr>
        <p:txBody>
          <a:bodyPr anchor="t"/>
          <a:lstStyle>
            <a:lvl1pPr algn="l">
              <a:defRPr sz="7275" b="1" cap="all"/>
            </a:lvl1pPr>
          </a:lstStyle>
          <a:p>
            <a:r>
              <a:rPr lang="en-US"/>
              <a:t>Click to edit Master title style</a:t>
            </a:r>
            <a:endParaRPr lang="en-US"/>
          </a:p>
        </p:txBody>
      </p:sp>
      <p:sp>
        <p:nvSpPr>
          <p:cNvPr id="3" name="Text Placeholder 2"/>
          <p:cNvSpPr>
            <a:spLocks noGrp="1"/>
          </p:cNvSpPr>
          <p:nvPr>
            <p:ph type="body" idx="1"/>
          </p:nvPr>
        </p:nvSpPr>
        <p:spPr>
          <a:xfrm>
            <a:off x="1654941" y="5284933"/>
            <a:ext cx="17807885" cy="2727613"/>
          </a:xfrm>
        </p:spPr>
        <p:txBody>
          <a:bodyPr anchor="b"/>
          <a:lstStyle>
            <a:lvl1pPr marL="0" indent="0">
              <a:buNone/>
              <a:defRPr sz="3635">
                <a:solidFill>
                  <a:schemeClr val="tx1">
                    <a:tint val="75000"/>
                  </a:schemeClr>
                </a:solidFill>
              </a:defRPr>
            </a:lvl1pPr>
            <a:lvl2pPr marL="831215" indent="0">
              <a:buNone/>
              <a:defRPr sz="3275">
                <a:solidFill>
                  <a:schemeClr val="tx1">
                    <a:tint val="75000"/>
                  </a:schemeClr>
                </a:solidFill>
              </a:defRPr>
            </a:lvl2pPr>
            <a:lvl3pPr marL="1662430" indent="0">
              <a:buNone/>
              <a:defRPr sz="2910">
                <a:solidFill>
                  <a:schemeClr val="tx1">
                    <a:tint val="75000"/>
                  </a:schemeClr>
                </a:solidFill>
              </a:defRPr>
            </a:lvl3pPr>
            <a:lvl4pPr marL="2493645" indent="0">
              <a:buNone/>
              <a:defRPr sz="2545">
                <a:solidFill>
                  <a:schemeClr val="tx1">
                    <a:tint val="75000"/>
                  </a:schemeClr>
                </a:solidFill>
              </a:defRPr>
            </a:lvl4pPr>
            <a:lvl5pPr marL="3324860" indent="0">
              <a:buNone/>
              <a:defRPr sz="2545">
                <a:solidFill>
                  <a:schemeClr val="tx1">
                    <a:tint val="75000"/>
                  </a:schemeClr>
                </a:solidFill>
              </a:defRPr>
            </a:lvl5pPr>
            <a:lvl6pPr marL="4156075" indent="0">
              <a:buNone/>
              <a:defRPr sz="2545">
                <a:solidFill>
                  <a:schemeClr val="tx1">
                    <a:tint val="75000"/>
                  </a:schemeClr>
                </a:solidFill>
              </a:defRPr>
            </a:lvl6pPr>
            <a:lvl7pPr marL="4987925" indent="0">
              <a:buNone/>
              <a:defRPr sz="2545">
                <a:solidFill>
                  <a:schemeClr val="tx1">
                    <a:tint val="75000"/>
                  </a:schemeClr>
                </a:solidFill>
              </a:defRPr>
            </a:lvl7pPr>
            <a:lvl8pPr marL="5819140" indent="0">
              <a:buNone/>
              <a:defRPr sz="2545">
                <a:solidFill>
                  <a:schemeClr val="tx1">
                    <a:tint val="75000"/>
                  </a:schemeClr>
                </a:solidFill>
              </a:defRPr>
            </a:lvl8pPr>
            <a:lvl9pPr marL="6650355" indent="0">
              <a:buNone/>
              <a:defRPr sz="254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pic>
        <p:nvPicPr>
          <p:cNvPr id="8" name="Picture 5"/>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6324600"/>
            <a:ext cx="13049250" cy="1343025"/>
          </a:xfrm>
          <a:prstGeom prst="rect">
            <a:avLst/>
          </a:prstGeom>
        </p:spPr>
      </p:pic>
      <p:pic>
        <p:nvPicPr>
          <p:cNvPr id="9" name="Picture 2"/>
          <p:cNvPicPr>
            <a:picLocks noGrp="1" noChangeAspect="1"/>
          </p:cNvPicPr>
          <p:nvPr>
            <p:ph sz="half"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28600" y="4648200"/>
            <a:ext cx="2786380" cy="2098040"/>
          </a:xfrm>
          <a:prstGeom prst="rect">
            <a:avLst/>
          </a:prstGeom>
        </p:spPr>
      </p:pic>
      <p:pic>
        <p:nvPicPr>
          <p:cNvPr id="10" name="Picture 7"/>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63480" y="152400"/>
            <a:ext cx="2128520" cy="1684020"/>
          </a:xfrm>
          <a:prstGeom prst="rect">
            <a:avLst/>
          </a:prstGeom>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047523" y="2791115"/>
            <a:ext cx="9256755"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4" name="Content Placeholder 3"/>
          <p:cNvSpPr>
            <a:spLocks noGrp="1"/>
          </p:cNvSpPr>
          <p:nvPr>
            <p:ph sz="half" idx="2"/>
          </p:nvPr>
        </p:nvSpPr>
        <p:spPr>
          <a:xfrm>
            <a:off x="1047523" y="3954318"/>
            <a:ext cx="9256755"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0642539" y="2791115"/>
            <a:ext cx="9260391"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6" name="Content Placeholder 5"/>
          <p:cNvSpPr>
            <a:spLocks noGrp="1"/>
          </p:cNvSpPr>
          <p:nvPr>
            <p:ph sz="quarter" idx="4"/>
          </p:nvPr>
        </p:nvSpPr>
        <p:spPr>
          <a:xfrm>
            <a:off x="10642539" y="3954318"/>
            <a:ext cx="9260391"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a:xfrm>
            <a:off x="7158072" y="11557000"/>
            <a:ext cx="6634310" cy="663864"/>
          </a:xfrm>
        </p:spPr>
        <p:txBody>
          <a:bodyPr/>
          <a:lstStyle/>
          <a:p>
            <a:endParaRPr lang="en-US"/>
          </a:p>
        </p:txBody>
      </p:sp>
      <p:sp>
        <p:nvSpPr>
          <p:cNvPr id="9" name="Slide Number Placeholder 8"/>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Date Placeholder 2"/>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a:xfrm>
            <a:off x="7158072" y="11557000"/>
            <a:ext cx="6634310" cy="663864"/>
          </a:xfrm>
        </p:spPr>
        <p:txBody>
          <a:bodyPr/>
          <a:lstStyle/>
          <a:p>
            <a:endParaRPr lang="en-US"/>
          </a:p>
        </p:txBody>
      </p:sp>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7158072" y="11557000"/>
            <a:ext cx="6634310" cy="663864"/>
          </a:xfrm>
        </p:spPr>
        <p:txBody>
          <a:bodyPr/>
          <a:lstStyle/>
          <a:p>
            <a:endParaRPr lang="en-US"/>
          </a:p>
        </p:txBody>
      </p:sp>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6455"/>
            <a:ext cx="6892555" cy="2112818"/>
          </a:xfrm>
        </p:spPr>
        <p:txBody>
          <a:bodyPr anchor="b"/>
          <a:lstStyle>
            <a:lvl1pPr algn="l">
              <a:defRPr sz="3635" b="1"/>
            </a:lvl1pPr>
          </a:lstStyle>
          <a:p>
            <a:r>
              <a:rPr lang="en-US"/>
              <a:t>Click to edit Master title style</a:t>
            </a:r>
            <a:endParaRPr lang="en-US"/>
          </a:p>
        </p:txBody>
      </p:sp>
      <p:sp>
        <p:nvSpPr>
          <p:cNvPr id="3" name="Content Placeholder 2"/>
          <p:cNvSpPr>
            <a:spLocks noGrp="1"/>
          </p:cNvSpPr>
          <p:nvPr>
            <p:ph idx="1"/>
          </p:nvPr>
        </p:nvSpPr>
        <p:spPr>
          <a:xfrm>
            <a:off x="8191045" y="496455"/>
            <a:ext cx="11711885" cy="10642024"/>
          </a:xfrm>
        </p:spPr>
        <p:txBody>
          <a:bodyPr/>
          <a:lstStyle>
            <a:lvl1pPr>
              <a:defRPr sz="5820"/>
            </a:lvl1pPr>
            <a:lvl2pPr>
              <a:defRPr sz="5090"/>
            </a:lvl2pPr>
            <a:lvl3pPr>
              <a:defRPr sz="4365"/>
            </a:lvl3pPr>
            <a:lvl4pPr>
              <a:defRPr sz="3635"/>
            </a:lvl4pPr>
            <a:lvl5pPr>
              <a:defRPr sz="3635"/>
            </a:lvl5pPr>
            <a:lvl6pPr>
              <a:defRPr sz="3635"/>
            </a:lvl6pPr>
            <a:lvl7pPr>
              <a:defRPr sz="3635"/>
            </a:lvl7pPr>
            <a:lvl8pPr>
              <a:defRPr sz="3635"/>
            </a:lvl8pPr>
            <a:lvl9pPr>
              <a:defRPr sz="36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047523" y="2609273"/>
            <a:ext cx="6892555" cy="852920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6" y="8728364"/>
            <a:ext cx="12570272" cy="1030433"/>
          </a:xfrm>
        </p:spPr>
        <p:txBody>
          <a:bodyPr anchor="b"/>
          <a:lstStyle>
            <a:lvl1pPr algn="l">
              <a:defRPr sz="3635" b="1"/>
            </a:lvl1pPr>
          </a:lstStyle>
          <a:p>
            <a:r>
              <a:rPr lang="en-US"/>
              <a:t>Click to edit Master title style</a:t>
            </a:r>
            <a:endParaRPr lang="en-US"/>
          </a:p>
        </p:txBody>
      </p:sp>
      <p:sp>
        <p:nvSpPr>
          <p:cNvPr id="3" name="Picture Placeholder 2"/>
          <p:cNvSpPr>
            <a:spLocks noGrp="1"/>
          </p:cNvSpPr>
          <p:nvPr>
            <p:ph type="pic" idx="1"/>
          </p:nvPr>
        </p:nvSpPr>
        <p:spPr>
          <a:xfrm>
            <a:off x="4106436" y="1114136"/>
            <a:ext cx="12570272" cy="7481455"/>
          </a:xfrm>
        </p:spPr>
        <p:txBody>
          <a:bodyPr/>
          <a:lstStyle>
            <a:lvl1pPr marL="0" indent="0">
              <a:buNone/>
              <a:defRPr sz="5820"/>
            </a:lvl1pPr>
            <a:lvl2pPr marL="831215" indent="0">
              <a:buNone/>
              <a:defRPr sz="5090"/>
            </a:lvl2pPr>
            <a:lvl3pPr marL="1662430" indent="0">
              <a:buNone/>
              <a:defRPr sz="4365"/>
            </a:lvl3pPr>
            <a:lvl4pPr marL="2493645" indent="0">
              <a:buNone/>
              <a:defRPr sz="3635"/>
            </a:lvl4pPr>
            <a:lvl5pPr marL="3324860" indent="0">
              <a:buNone/>
              <a:defRPr sz="3635"/>
            </a:lvl5pPr>
            <a:lvl6pPr marL="4156075" indent="0">
              <a:buNone/>
              <a:defRPr sz="3635"/>
            </a:lvl6pPr>
            <a:lvl7pPr marL="4987925" indent="0">
              <a:buNone/>
              <a:defRPr sz="3635"/>
            </a:lvl7pPr>
            <a:lvl8pPr marL="5819140" indent="0">
              <a:buNone/>
              <a:defRPr sz="3635"/>
            </a:lvl8pPr>
            <a:lvl9pPr marL="6650355" indent="0">
              <a:buNone/>
              <a:defRPr sz="3635"/>
            </a:lvl9pPr>
          </a:lstStyle>
          <a:p>
            <a:endParaRPr lang="en-US"/>
          </a:p>
        </p:txBody>
      </p:sp>
      <p:sp>
        <p:nvSpPr>
          <p:cNvPr id="4" name="Text Placeholder 3"/>
          <p:cNvSpPr>
            <a:spLocks noGrp="1"/>
          </p:cNvSpPr>
          <p:nvPr>
            <p:ph type="body" sz="half" idx="2"/>
          </p:nvPr>
        </p:nvSpPr>
        <p:spPr>
          <a:xfrm>
            <a:off x="4106436" y="9758796"/>
            <a:ext cx="12570272" cy="146338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1047523" y="2909455"/>
            <a:ext cx="18855408" cy="82290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4" y="3873500"/>
            <a:ext cx="17807885" cy="2672773"/>
          </a:xfrm>
        </p:spPr>
        <p:txBody>
          <a:bodyPr/>
          <a:lstStyle/>
          <a:p>
            <a:r>
              <a:rPr lang="en-US"/>
              <a:t>Click to edit Master title style</a:t>
            </a:r>
            <a:endParaRPr lang="en-US"/>
          </a:p>
        </p:txBody>
      </p:sp>
      <p:sp>
        <p:nvSpPr>
          <p:cNvPr id="3" name="Subtitle 2"/>
          <p:cNvSpPr>
            <a:spLocks noGrp="1"/>
          </p:cNvSpPr>
          <p:nvPr>
            <p:ph type="subTitle" idx="1"/>
          </p:nvPr>
        </p:nvSpPr>
        <p:spPr>
          <a:xfrm>
            <a:off x="3142568" y="7065818"/>
            <a:ext cx="14665317" cy="3186545"/>
          </a:xfrm>
        </p:spPr>
        <p:txBody>
          <a:bodyPr/>
          <a:lstStyle>
            <a:lvl1pPr marL="0" indent="0" algn="ctr">
              <a:buNone/>
              <a:defRPr>
                <a:solidFill>
                  <a:schemeClr val="tx1">
                    <a:tint val="75000"/>
                  </a:schemeClr>
                </a:solidFill>
              </a:defRPr>
            </a:lvl1pPr>
            <a:lvl2pPr marL="831215" indent="0" algn="ctr">
              <a:buNone/>
              <a:defRPr>
                <a:solidFill>
                  <a:schemeClr val="tx1">
                    <a:tint val="75000"/>
                  </a:schemeClr>
                </a:solidFill>
              </a:defRPr>
            </a:lvl2pPr>
            <a:lvl3pPr marL="1662430" indent="0" algn="ctr">
              <a:buNone/>
              <a:defRPr>
                <a:solidFill>
                  <a:schemeClr val="tx1">
                    <a:tint val="75000"/>
                  </a:schemeClr>
                </a:solidFill>
              </a:defRPr>
            </a:lvl3pPr>
            <a:lvl4pPr marL="2493645" indent="0" algn="ctr">
              <a:buNone/>
              <a:defRPr>
                <a:solidFill>
                  <a:schemeClr val="tx1">
                    <a:tint val="75000"/>
                  </a:schemeClr>
                </a:solidFill>
              </a:defRPr>
            </a:lvl4pPr>
            <a:lvl5pPr marL="3324860" indent="0" algn="ctr">
              <a:buNone/>
              <a:defRPr>
                <a:solidFill>
                  <a:schemeClr val="tx1">
                    <a:tint val="75000"/>
                  </a:schemeClr>
                </a:solidFill>
              </a:defRPr>
            </a:lvl5pPr>
            <a:lvl6pPr marL="4156075" indent="0" algn="ctr">
              <a:buNone/>
              <a:defRPr>
                <a:solidFill>
                  <a:schemeClr val="tx1">
                    <a:tint val="75000"/>
                  </a:schemeClr>
                </a:solidFill>
              </a:defRPr>
            </a:lvl6pPr>
            <a:lvl7pPr marL="4987925" indent="0" algn="ctr">
              <a:buNone/>
              <a:defRPr>
                <a:solidFill>
                  <a:schemeClr val="tx1">
                    <a:tint val="75000"/>
                  </a:schemeClr>
                </a:solidFill>
              </a:defRPr>
            </a:lvl7pPr>
            <a:lvl8pPr marL="5819140" indent="0" algn="ctr">
              <a:buNone/>
              <a:defRPr>
                <a:solidFill>
                  <a:schemeClr val="tx1">
                    <a:tint val="75000"/>
                  </a:schemeClr>
                </a:solidFill>
              </a:defRPr>
            </a:lvl8pPr>
            <a:lvl9pPr marL="665035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2"/>
            <a:ext cx="4713852" cy="10639136"/>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047523" y="499342"/>
            <a:ext cx="13792382" cy="1063913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a:t>Click to edit Master title style</a:t>
            </a:r>
            <a:endParaRPr lang="en-US"/>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fld>
            <a:endParaRPr lang="en-US"/>
          </a:p>
        </p:txBody>
      </p:sp>
    </p:spTree>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Content Placeholder 2"/>
          <p:cNvSpPr>
            <a:spLocks noGrp="1"/>
          </p:cNvSpPr>
          <p:nvPr>
            <p:ph idx="1"/>
          </p:nvPr>
        </p:nvSpPr>
        <p:spPr>
          <a:xfrm>
            <a:off x="1047523" y="2909455"/>
            <a:ext cx="18855408" cy="822902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1" y="8012545"/>
            <a:ext cx="17807885" cy="2476500"/>
          </a:xfrm>
        </p:spPr>
        <p:txBody>
          <a:bodyPr anchor="t"/>
          <a:lstStyle>
            <a:lvl1pPr algn="l">
              <a:defRPr sz="7275" b="1" cap="all"/>
            </a:lvl1pPr>
          </a:lstStyle>
          <a:p>
            <a:r>
              <a:rPr lang="en-US"/>
              <a:t>Click to edit Master title style</a:t>
            </a:r>
            <a:endParaRPr lang="en-US"/>
          </a:p>
        </p:txBody>
      </p:sp>
      <p:sp>
        <p:nvSpPr>
          <p:cNvPr id="3" name="Text Placeholder 2"/>
          <p:cNvSpPr>
            <a:spLocks noGrp="1"/>
          </p:cNvSpPr>
          <p:nvPr>
            <p:ph type="body" idx="1"/>
          </p:nvPr>
        </p:nvSpPr>
        <p:spPr>
          <a:xfrm>
            <a:off x="1654941" y="5284933"/>
            <a:ext cx="17807885" cy="2727613"/>
          </a:xfrm>
        </p:spPr>
        <p:txBody>
          <a:bodyPr anchor="b"/>
          <a:lstStyle>
            <a:lvl1pPr marL="0" indent="0">
              <a:buNone/>
              <a:defRPr sz="3635">
                <a:solidFill>
                  <a:schemeClr val="tx1">
                    <a:tint val="75000"/>
                  </a:schemeClr>
                </a:solidFill>
              </a:defRPr>
            </a:lvl1pPr>
            <a:lvl2pPr marL="831215" indent="0">
              <a:buNone/>
              <a:defRPr sz="3275">
                <a:solidFill>
                  <a:schemeClr val="tx1">
                    <a:tint val="75000"/>
                  </a:schemeClr>
                </a:solidFill>
              </a:defRPr>
            </a:lvl2pPr>
            <a:lvl3pPr marL="1662430" indent="0">
              <a:buNone/>
              <a:defRPr sz="2910">
                <a:solidFill>
                  <a:schemeClr val="tx1">
                    <a:tint val="75000"/>
                  </a:schemeClr>
                </a:solidFill>
              </a:defRPr>
            </a:lvl3pPr>
            <a:lvl4pPr marL="2493645" indent="0">
              <a:buNone/>
              <a:defRPr sz="2545">
                <a:solidFill>
                  <a:schemeClr val="tx1">
                    <a:tint val="75000"/>
                  </a:schemeClr>
                </a:solidFill>
              </a:defRPr>
            </a:lvl4pPr>
            <a:lvl5pPr marL="3324860" indent="0">
              <a:buNone/>
              <a:defRPr sz="2545">
                <a:solidFill>
                  <a:schemeClr val="tx1">
                    <a:tint val="75000"/>
                  </a:schemeClr>
                </a:solidFill>
              </a:defRPr>
            </a:lvl5pPr>
            <a:lvl6pPr marL="4156075" indent="0">
              <a:buNone/>
              <a:defRPr sz="2545">
                <a:solidFill>
                  <a:schemeClr val="tx1">
                    <a:tint val="75000"/>
                  </a:schemeClr>
                </a:solidFill>
              </a:defRPr>
            </a:lvl6pPr>
            <a:lvl7pPr marL="4987925" indent="0">
              <a:buNone/>
              <a:defRPr sz="2545">
                <a:solidFill>
                  <a:schemeClr val="tx1">
                    <a:tint val="75000"/>
                  </a:schemeClr>
                </a:solidFill>
              </a:defRPr>
            </a:lvl7pPr>
            <a:lvl8pPr marL="5819140" indent="0">
              <a:buNone/>
              <a:defRPr sz="2545">
                <a:solidFill>
                  <a:schemeClr val="tx1">
                    <a:tint val="75000"/>
                  </a:schemeClr>
                </a:solidFill>
              </a:defRPr>
            </a:lvl8pPr>
            <a:lvl9pPr marL="6650355" indent="0">
              <a:buNone/>
              <a:defRPr sz="254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pic>
        <p:nvPicPr>
          <p:cNvPr id="8" name="Picture 5"/>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6324600"/>
            <a:ext cx="13049250" cy="1343025"/>
          </a:xfrm>
          <a:prstGeom prst="rect">
            <a:avLst/>
          </a:prstGeom>
        </p:spPr>
      </p:pic>
      <p:pic>
        <p:nvPicPr>
          <p:cNvPr id="9" name="Picture 2"/>
          <p:cNvPicPr>
            <a:picLocks noGrp="1" noChangeAspect="1"/>
          </p:cNvPicPr>
          <p:nvPr>
            <p:ph sz="half"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28600" y="4648200"/>
            <a:ext cx="2786380" cy="2098040"/>
          </a:xfrm>
          <a:prstGeom prst="rect">
            <a:avLst/>
          </a:prstGeom>
        </p:spPr>
      </p:pic>
      <p:pic>
        <p:nvPicPr>
          <p:cNvPr id="10" name="Picture 7"/>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63480" y="152400"/>
            <a:ext cx="2128520" cy="168402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047523" y="2791115"/>
            <a:ext cx="9256755"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4" name="Content Placeholder 3"/>
          <p:cNvSpPr>
            <a:spLocks noGrp="1"/>
          </p:cNvSpPr>
          <p:nvPr>
            <p:ph sz="half" idx="2"/>
          </p:nvPr>
        </p:nvSpPr>
        <p:spPr>
          <a:xfrm>
            <a:off x="1047523" y="3954318"/>
            <a:ext cx="9256755"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0642539" y="2791115"/>
            <a:ext cx="9260391"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6" name="Content Placeholder 5"/>
          <p:cNvSpPr>
            <a:spLocks noGrp="1"/>
          </p:cNvSpPr>
          <p:nvPr>
            <p:ph sz="quarter" idx="4"/>
          </p:nvPr>
        </p:nvSpPr>
        <p:spPr>
          <a:xfrm>
            <a:off x="10642539" y="3954318"/>
            <a:ext cx="9260391"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a:xfrm>
            <a:off x="7158072" y="11557000"/>
            <a:ext cx="6634310" cy="663864"/>
          </a:xfrm>
        </p:spPr>
        <p:txBody>
          <a:bodyPr/>
          <a:lstStyle/>
          <a:p>
            <a:endParaRPr lang="en-US"/>
          </a:p>
        </p:txBody>
      </p:sp>
      <p:sp>
        <p:nvSpPr>
          <p:cNvPr id="9" name="Slide Number Placeholder 8"/>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Date Placeholder 2"/>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a:xfrm>
            <a:off x="7158072" y="11557000"/>
            <a:ext cx="6634310" cy="663864"/>
          </a:xfrm>
        </p:spPr>
        <p:txBody>
          <a:bodyPr/>
          <a:lstStyle/>
          <a:p>
            <a:endParaRPr lang="en-US"/>
          </a:p>
        </p:txBody>
      </p:sp>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7158072" y="11557000"/>
            <a:ext cx="6634310" cy="663864"/>
          </a:xfrm>
        </p:spPr>
        <p:txBody>
          <a:bodyPr/>
          <a:lstStyle/>
          <a:p>
            <a:endParaRPr lang="en-US"/>
          </a:p>
        </p:txBody>
      </p:sp>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pic>
        <p:nvPicPr>
          <p:cNvPr id="5" name="Picture 4" descr="Picture5"/>
          <p:cNvPicPr>
            <a:picLocks noChangeAspect="1"/>
          </p:cNvPicPr>
          <p:nvPr userDrawn="1"/>
        </p:nvPicPr>
        <p:blipFill>
          <a:blip r:embed="rId2">
            <a:clrChange>
              <a:clrFrom>
                <a:srgbClr val="FFFDE8">
                  <a:alpha val="100000"/>
                </a:srgbClr>
              </a:clrFrom>
              <a:clrTo>
                <a:srgbClr val="FFFDE8">
                  <a:alpha val="100000"/>
                  <a:alpha val="0"/>
                </a:srgbClr>
              </a:clrTo>
            </a:clrChange>
          </a:blip>
          <a:stretch>
            <a:fillRect/>
          </a:stretch>
        </p:blipFill>
        <p:spPr>
          <a:xfrm>
            <a:off x="-4038600" y="-609600"/>
            <a:ext cx="2107565" cy="21075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Content Placeholder 2"/>
          <p:cNvSpPr>
            <a:spLocks noGrp="1"/>
          </p:cNvSpPr>
          <p:nvPr>
            <p:ph idx="1"/>
          </p:nvPr>
        </p:nvSpPr>
        <p:spPr>
          <a:xfrm>
            <a:off x="1047523" y="2909455"/>
            <a:ext cx="18855408" cy="822902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6455"/>
            <a:ext cx="6892555" cy="2112818"/>
          </a:xfrm>
        </p:spPr>
        <p:txBody>
          <a:bodyPr anchor="b"/>
          <a:lstStyle>
            <a:lvl1pPr algn="l">
              <a:defRPr sz="3635" b="1"/>
            </a:lvl1pPr>
          </a:lstStyle>
          <a:p>
            <a:r>
              <a:rPr lang="en-US"/>
              <a:t>Click to edit Master title style</a:t>
            </a:r>
            <a:endParaRPr lang="en-US"/>
          </a:p>
        </p:txBody>
      </p:sp>
      <p:sp>
        <p:nvSpPr>
          <p:cNvPr id="3" name="Content Placeholder 2"/>
          <p:cNvSpPr>
            <a:spLocks noGrp="1"/>
          </p:cNvSpPr>
          <p:nvPr>
            <p:ph idx="1"/>
          </p:nvPr>
        </p:nvSpPr>
        <p:spPr>
          <a:xfrm>
            <a:off x="8191045" y="496455"/>
            <a:ext cx="11711885" cy="10642024"/>
          </a:xfrm>
        </p:spPr>
        <p:txBody>
          <a:bodyPr/>
          <a:lstStyle>
            <a:lvl1pPr>
              <a:defRPr sz="5820"/>
            </a:lvl1pPr>
            <a:lvl2pPr>
              <a:defRPr sz="5090"/>
            </a:lvl2pPr>
            <a:lvl3pPr>
              <a:defRPr sz="4365"/>
            </a:lvl3pPr>
            <a:lvl4pPr>
              <a:defRPr sz="3635"/>
            </a:lvl4pPr>
            <a:lvl5pPr>
              <a:defRPr sz="3635"/>
            </a:lvl5pPr>
            <a:lvl6pPr>
              <a:defRPr sz="3635"/>
            </a:lvl6pPr>
            <a:lvl7pPr>
              <a:defRPr sz="3635"/>
            </a:lvl7pPr>
            <a:lvl8pPr>
              <a:defRPr sz="3635"/>
            </a:lvl8pPr>
            <a:lvl9pPr>
              <a:defRPr sz="36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047523" y="2609273"/>
            <a:ext cx="6892555" cy="852920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6" y="8728364"/>
            <a:ext cx="12570272" cy="1030433"/>
          </a:xfrm>
        </p:spPr>
        <p:txBody>
          <a:bodyPr anchor="b"/>
          <a:lstStyle>
            <a:lvl1pPr algn="l">
              <a:defRPr sz="3635" b="1"/>
            </a:lvl1pPr>
          </a:lstStyle>
          <a:p>
            <a:r>
              <a:rPr lang="en-US"/>
              <a:t>Click to edit Master title style</a:t>
            </a:r>
            <a:endParaRPr lang="en-US"/>
          </a:p>
        </p:txBody>
      </p:sp>
      <p:sp>
        <p:nvSpPr>
          <p:cNvPr id="3" name="Picture Placeholder 2"/>
          <p:cNvSpPr>
            <a:spLocks noGrp="1"/>
          </p:cNvSpPr>
          <p:nvPr>
            <p:ph type="pic" idx="1"/>
          </p:nvPr>
        </p:nvSpPr>
        <p:spPr>
          <a:xfrm>
            <a:off x="4106436" y="1114136"/>
            <a:ext cx="12570272" cy="7481455"/>
          </a:xfrm>
        </p:spPr>
        <p:txBody>
          <a:bodyPr/>
          <a:lstStyle>
            <a:lvl1pPr marL="0" indent="0">
              <a:buNone/>
              <a:defRPr sz="5820"/>
            </a:lvl1pPr>
            <a:lvl2pPr marL="831215" indent="0">
              <a:buNone/>
              <a:defRPr sz="5090"/>
            </a:lvl2pPr>
            <a:lvl3pPr marL="1662430" indent="0">
              <a:buNone/>
              <a:defRPr sz="4365"/>
            </a:lvl3pPr>
            <a:lvl4pPr marL="2493645" indent="0">
              <a:buNone/>
              <a:defRPr sz="3635"/>
            </a:lvl4pPr>
            <a:lvl5pPr marL="3324860" indent="0">
              <a:buNone/>
              <a:defRPr sz="3635"/>
            </a:lvl5pPr>
            <a:lvl6pPr marL="4156075" indent="0">
              <a:buNone/>
              <a:defRPr sz="3635"/>
            </a:lvl6pPr>
            <a:lvl7pPr marL="4987925" indent="0">
              <a:buNone/>
              <a:defRPr sz="3635"/>
            </a:lvl7pPr>
            <a:lvl8pPr marL="5819140" indent="0">
              <a:buNone/>
              <a:defRPr sz="3635"/>
            </a:lvl8pPr>
            <a:lvl9pPr marL="6650355" indent="0">
              <a:buNone/>
              <a:defRPr sz="3635"/>
            </a:lvl9pPr>
          </a:lstStyle>
          <a:p>
            <a:endParaRPr lang="en-US"/>
          </a:p>
        </p:txBody>
      </p:sp>
      <p:sp>
        <p:nvSpPr>
          <p:cNvPr id="4" name="Text Placeholder 3"/>
          <p:cNvSpPr>
            <a:spLocks noGrp="1"/>
          </p:cNvSpPr>
          <p:nvPr>
            <p:ph type="body" sz="half" idx="2"/>
          </p:nvPr>
        </p:nvSpPr>
        <p:spPr>
          <a:xfrm>
            <a:off x="4106436" y="9758796"/>
            <a:ext cx="12570272" cy="146338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1047523" y="2909455"/>
            <a:ext cx="18855408" cy="82290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2"/>
            <a:ext cx="4713852" cy="10639136"/>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047523" y="499342"/>
            <a:ext cx="13792382" cy="1063913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4" y="3873500"/>
            <a:ext cx="17807885" cy="2672773"/>
          </a:xfrm>
        </p:spPr>
        <p:txBody>
          <a:bodyPr/>
          <a:lstStyle/>
          <a:p>
            <a:r>
              <a:rPr lang="en-US"/>
              <a:t>Click to edit Master title style</a:t>
            </a:r>
            <a:endParaRPr lang="en-US"/>
          </a:p>
        </p:txBody>
      </p:sp>
      <p:sp>
        <p:nvSpPr>
          <p:cNvPr id="3" name="Subtitle 2"/>
          <p:cNvSpPr>
            <a:spLocks noGrp="1"/>
          </p:cNvSpPr>
          <p:nvPr>
            <p:ph type="subTitle" idx="1"/>
          </p:nvPr>
        </p:nvSpPr>
        <p:spPr>
          <a:xfrm>
            <a:off x="3142568" y="7065818"/>
            <a:ext cx="14665317" cy="3186545"/>
          </a:xfrm>
        </p:spPr>
        <p:txBody>
          <a:bodyPr/>
          <a:lstStyle>
            <a:lvl1pPr marL="0" indent="0" algn="ctr">
              <a:buNone/>
              <a:defRPr>
                <a:solidFill>
                  <a:schemeClr val="tx1">
                    <a:tint val="75000"/>
                  </a:schemeClr>
                </a:solidFill>
              </a:defRPr>
            </a:lvl1pPr>
            <a:lvl2pPr marL="831215" indent="0" algn="ctr">
              <a:buNone/>
              <a:defRPr>
                <a:solidFill>
                  <a:schemeClr val="tx1">
                    <a:tint val="75000"/>
                  </a:schemeClr>
                </a:solidFill>
              </a:defRPr>
            </a:lvl2pPr>
            <a:lvl3pPr marL="1662430" indent="0" algn="ctr">
              <a:buNone/>
              <a:defRPr>
                <a:solidFill>
                  <a:schemeClr val="tx1">
                    <a:tint val="75000"/>
                  </a:schemeClr>
                </a:solidFill>
              </a:defRPr>
            </a:lvl3pPr>
            <a:lvl4pPr marL="2493645" indent="0" algn="ctr">
              <a:buNone/>
              <a:defRPr>
                <a:solidFill>
                  <a:schemeClr val="tx1">
                    <a:tint val="75000"/>
                  </a:schemeClr>
                </a:solidFill>
              </a:defRPr>
            </a:lvl4pPr>
            <a:lvl5pPr marL="3324860" indent="0" algn="ctr">
              <a:buNone/>
              <a:defRPr>
                <a:solidFill>
                  <a:schemeClr val="tx1">
                    <a:tint val="75000"/>
                  </a:schemeClr>
                </a:solidFill>
              </a:defRPr>
            </a:lvl5pPr>
            <a:lvl6pPr marL="4156075" indent="0" algn="ctr">
              <a:buNone/>
              <a:defRPr>
                <a:solidFill>
                  <a:schemeClr val="tx1">
                    <a:tint val="75000"/>
                  </a:schemeClr>
                </a:solidFill>
              </a:defRPr>
            </a:lvl6pPr>
            <a:lvl7pPr marL="4987925" indent="0" algn="ctr">
              <a:buNone/>
              <a:defRPr>
                <a:solidFill>
                  <a:schemeClr val="tx1">
                    <a:tint val="75000"/>
                  </a:schemeClr>
                </a:solidFill>
              </a:defRPr>
            </a:lvl7pPr>
            <a:lvl8pPr marL="5819140" indent="0" algn="ctr">
              <a:buNone/>
              <a:defRPr>
                <a:solidFill>
                  <a:schemeClr val="tx1">
                    <a:tint val="75000"/>
                  </a:schemeClr>
                </a:solidFill>
              </a:defRPr>
            </a:lvl8pPr>
            <a:lvl9pPr marL="665035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Content Placeholder 2"/>
          <p:cNvSpPr>
            <a:spLocks noGrp="1"/>
          </p:cNvSpPr>
          <p:nvPr>
            <p:ph idx="1"/>
          </p:nvPr>
        </p:nvSpPr>
        <p:spPr>
          <a:xfrm>
            <a:off x="1047523" y="2909455"/>
            <a:ext cx="18855408" cy="822902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1" y="8012545"/>
            <a:ext cx="17807885" cy="2476500"/>
          </a:xfrm>
        </p:spPr>
        <p:txBody>
          <a:bodyPr anchor="t"/>
          <a:lstStyle>
            <a:lvl1pPr algn="l">
              <a:defRPr sz="7275" b="1" cap="all"/>
            </a:lvl1pPr>
          </a:lstStyle>
          <a:p>
            <a:r>
              <a:rPr lang="en-US"/>
              <a:t>Click to edit Master title style</a:t>
            </a:r>
            <a:endParaRPr lang="en-US"/>
          </a:p>
        </p:txBody>
      </p:sp>
      <p:sp>
        <p:nvSpPr>
          <p:cNvPr id="3" name="Text Placeholder 2"/>
          <p:cNvSpPr>
            <a:spLocks noGrp="1"/>
          </p:cNvSpPr>
          <p:nvPr>
            <p:ph type="body" idx="1"/>
          </p:nvPr>
        </p:nvSpPr>
        <p:spPr>
          <a:xfrm>
            <a:off x="1654941" y="5284933"/>
            <a:ext cx="17807885" cy="2727613"/>
          </a:xfrm>
        </p:spPr>
        <p:txBody>
          <a:bodyPr anchor="b"/>
          <a:lstStyle>
            <a:lvl1pPr marL="0" indent="0">
              <a:buNone/>
              <a:defRPr sz="3635">
                <a:solidFill>
                  <a:schemeClr val="tx1">
                    <a:tint val="75000"/>
                  </a:schemeClr>
                </a:solidFill>
              </a:defRPr>
            </a:lvl1pPr>
            <a:lvl2pPr marL="831215" indent="0">
              <a:buNone/>
              <a:defRPr sz="3275">
                <a:solidFill>
                  <a:schemeClr val="tx1">
                    <a:tint val="75000"/>
                  </a:schemeClr>
                </a:solidFill>
              </a:defRPr>
            </a:lvl2pPr>
            <a:lvl3pPr marL="1662430" indent="0">
              <a:buNone/>
              <a:defRPr sz="2910">
                <a:solidFill>
                  <a:schemeClr val="tx1">
                    <a:tint val="75000"/>
                  </a:schemeClr>
                </a:solidFill>
              </a:defRPr>
            </a:lvl3pPr>
            <a:lvl4pPr marL="2493645" indent="0">
              <a:buNone/>
              <a:defRPr sz="2545">
                <a:solidFill>
                  <a:schemeClr val="tx1">
                    <a:tint val="75000"/>
                  </a:schemeClr>
                </a:solidFill>
              </a:defRPr>
            </a:lvl4pPr>
            <a:lvl5pPr marL="3324860" indent="0">
              <a:buNone/>
              <a:defRPr sz="2545">
                <a:solidFill>
                  <a:schemeClr val="tx1">
                    <a:tint val="75000"/>
                  </a:schemeClr>
                </a:solidFill>
              </a:defRPr>
            </a:lvl5pPr>
            <a:lvl6pPr marL="4156075" indent="0">
              <a:buNone/>
              <a:defRPr sz="2545">
                <a:solidFill>
                  <a:schemeClr val="tx1">
                    <a:tint val="75000"/>
                  </a:schemeClr>
                </a:solidFill>
              </a:defRPr>
            </a:lvl6pPr>
            <a:lvl7pPr marL="4987925" indent="0">
              <a:buNone/>
              <a:defRPr sz="2545">
                <a:solidFill>
                  <a:schemeClr val="tx1">
                    <a:tint val="75000"/>
                  </a:schemeClr>
                </a:solidFill>
              </a:defRPr>
            </a:lvl7pPr>
            <a:lvl8pPr marL="5819140" indent="0">
              <a:buNone/>
              <a:defRPr sz="2545">
                <a:solidFill>
                  <a:schemeClr val="tx1">
                    <a:tint val="75000"/>
                  </a:schemeClr>
                </a:solidFill>
              </a:defRPr>
            </a:lvl8pPr>
            <a:lvl9pPr marL="6650355" indent="0">
              <a:buNone/>
              <a:defRPr sz="254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pic>
        <p:nvPicPr>
          <p:cNvPr id="8" name="Picture 5"/>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6324600"/>
            <a:ext cx="13049250" cy="1343025"/>
          </a:xfrm>
          <a:prstGeom prst="rect">
            <a:avLst/>
          </a:prstGeom>
        </p:spPr>
      </p:pic>
      <p:pic>
        <p:nvPicPr>
          <p:cNvPr id="9" name="Picture 2"/>
          <p:cNvPicPr>
            <a:picLocks noGrp="1" noChangeAspect="1"/>
          </p:cNvPicPr>
          <p:nvPr>
            <p:ph sz="half"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28600" y="4648200"/>
            <a:ext cx="2786380" cy="2098040"/>
          </a:xfrm>
          <a:prstGeom prst="rect">
            <a:avLst/>
          </a:prstGeom>
        </p:spPr>
      </p:pic>
      <p:pic>
        <p:nvPicPr>
          <p:cNvPr id="10" name="Picture 7"/>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63480" y="152400"/>
            <a:ext cx="2128520" cy="168402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047523" y="2791115"/>
            <a:ext cx="9256755"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4" name="Content Placeholder 3"/>
          <p:cNvSpPr>
            <a:spLocks noGrp="1"/>
          </p:cNvSpPr>
          <p:nvPr>
            <p:ph sz="half" idx="2"/>
          </p:nvPr>
        </p:nvSpPr>
        <p:spPr>
          <a:xfrm>
            <a:off x="1047523" y="3954318"/>
            <a:ext cx="9256755"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0642539" y="2791115"/>
            <a:ext cx="9260391"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6" name="Content Placeholder 5"/>
          <p:cNvSpPr>
            <a:spLocks noGrp="1"/>
          </p:cNvSpPr>
          <p:nvPr>
            <p:ph sz="quarter" idx="4"/>
          </p:nvPr>
        </p:nvSpPr>
        <p:spPr>
          <a:xfrm>
            <a:off x="10642539" y="3954318"/>
            <a:ext cx="9260391"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a:xfrm>
            <a:off x="7158072" y="11557000"/>
            <a:ext cx="6634310" cy="663864"/>
          </a:xfrm>
        </p:spPr>
        <p:txBody>
          <a:bodyPr/>
          <a:lstStyle/>
          <a:p>
            <a:endParaRPr lang="en-US"/>
          </a:p>
        </p:txBody>
      </p:sp>
      <p:sp>
        <p:nvSpPr>
          <p:cNvPr id="9" name="Slide Number Placeholder 8"/>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Date Placeholder 2"/>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a:xfrm>
            <a:off x="7158072" y="11557000"/>
            <a:ext cx="6634310" cy="663864"/>
          </a:xfrm>
        </p:spPr>
        <p:txBody>
          <a:bodyPr/>
          <a:lstStyle/>
          <a:p>
            <a:endParaRPr lang="en-US"/>
          </a:p>
        </p:txBody>
      </p:sp>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1" y="8012545"/>
            <a:ext cx="17807885" cy="2476500"/>
          </a:xfrm>
        </p:spPr>
        <p:txBody>
          <a:bodyPr anchor="t"/>
          <a:lstStyle>
            <a:lvl1pPr algn="l">
              <a:defRPr sz="7275" b="1" cap="all"/>
            </a:lvl1pPr>
          </a:lstStyle>
          <a:p>
            <a:r>
              <a:rPr lang="en-US"/>
              <a:t>Click to edit Master title style</a:t>
            </a:r>
            <a:endParaRPr lang="en-US"/>
          </a:p>
        </p:txBody>
      </p:sp>
      <p:sp>
        <p:nvSpPr>
          <p:cNvPr id="3" name="Text Placeholder 2"/>
          <p:cNvSpPr>
            <a:spLocks noGrp="1"/>
          </p:cNvSpPr>
          <p:nvPr>
            <p:ph type="body" idx="1"/>
          </p:nvPr>
        </p:nvSpPr>
        <p:spPr>
          <a:xfrm>
            <a:off x="1654941" y="5284933"/>
            <a:ext cx="17807885" cy="2727613"/>
          </a:xfrm>
        </p:spPr>
        <p:txBody>
          <a:bodyPr anchor="b"/>
          <a:lstStyle>
            <a:lvl1pPr marL="0" indent="0">
              <a:buNone/>
              <a:defRPr sz="3635">
                <a:solidFill>
                  <a:schemeClr val="tx1">
                    <a:tint val="75000"/>
                  </a:schemeClr>
                </a:solidFill>
              </a:defRPr>
            </a:lvl1pPr>
            <a:lvl2pPr marL="831215" indent="0">
              <a:buNone/>
              <a:defRPr sz="3275">
                <a:solidFill>
                  <a:schemeClr val="tx1">
                    <a:tint val="75000"/>
                  </a:schemeClr>
                </a:solidFill>
              </a:defRPr>
            </a:lvl2pPr>
            <a:lvl3pPr marL="1662430" indent="0">
              <a:buNone/>
              <a:defRPr sz="2910">
                <a:solidFill>
                  <a:schemeClr val="tx1">
                    <a:tint val="75000"/>
                  </a:schemeClr>
                </a:solidFill>
              </a:defRPr>
            </a:lvl3pPr>
            <a:lvl4pPr marL="2493645" indent="0">
              <a:buNone/>
              <a:defRPr sz="2545">
                <a:solidFill>
                  <a:schemeClr val="tx1">
                    <a:tint val="75000"/>
                  </a:schemeClr>
                </a:solidFill>
              </a:defRPr>
            </a:lvl4pPr>
            <a:lvl5pPr marL="3324860" indent="0">
              <a:buNone/>
              <a:defRPr sz="2545">
                <a:solidFill>
                  <a:schemeClr val="tx1">
                    <a:tint val="75000"/>
                  </a:schemeClr>
                </a:solidFill>
              </a:defRPr>
            </a:lvl5pPr>
            <a:lvl6pPr marL="4156075" indent="0">
              <a:buNone/>
              <a:defRPr sz="2545">
                <a:solidFill>
                  <a:schemeClr val="tx1">
                    <a:tint val="75000"/>
                  </a:schemeClr>
                </a:solidFill>
              </a:defRPr>
            </a:lvl6pPr>
            <a:lvl7pPr marL="4987925" indent="0">
              <a:buNone/>
              <a:defRPr sz="2545">
                <a:solidFill>
                  <a:schemeClr val="tx1">
                    <a:tint val="75000"/>
                  </a:schemeClr>
                </a:solidFill>
              </a:defRPr>
            </a:lvl7pPr>
            <a:lvl8pPr marL="5819140" indent="0">
              <a:buNone/>
              <a:defRPr sz="2545">
                <a:solidFill>
                  <a:schemeClr val="tx1">
                    <a:tint val="75000"/>
                  </a:schemeClr>
                </a:solidFill>
              </a:defRPr>
            </a:lvl8pPr>
            <a:lvl9pPr marL="6650355" indent="0">
              <a:buNone/>
              <a:defRPr sz="254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7158072" y="11557000"/>
            <a:ext cx="6634310" cy="663864"/>
          </a:xfrm>
        </p:spPr>
        <p:txBody>
          <a:bodyPr/>
          <a:lstStyle/>
          <a:p>
            <a:endParaRPr lang="en-US"/>
          </a:p>
        </p:txBody>
      </p:sp>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6455"/>
            <a:ext cx="6892555" cy="2112818"/>
          </a:xfrm>
        </p:spPr>
        <p:txBody>
          <a:bodyPr anchor="b"/>
          <a:lstStyle>
            <a:lvl1pPr algn="l">
              <a:defRPr sz="3635" b="1"/>
            </a:lvl1pPr>
          </a:lstStyle>
          <a:p>
            <a:r>
              <a:rPr lang="en-US"/>
              <a:t>Click to edit Master title style</a:t>
            </a:r>
            <a:endParaRPr lang="en-US"/>
          </a:p>
        </p:txBody>
      </p:sp>
      <p:sp>
        <p:nvSpPr>
          <p:cNvPr id="3" name="Content Placeholder 2"/>
          <p:cNvSpPr>
            <a:spLocks noGrp="1"/>
          </p:cNvSpPr>
          <p:nvPr>
            <p:ph idx="1"/>
          </p:nvPr>
        </p:nvSpPr>
        <p:spPr>
          <a:xfrm>
            <a:off x="8191045" y="496455"/>
            <a:ext cx="11711885" cy="10642024"/>
          </a:xfrm>
        </p:spPr>
        <p:txBody>
          <a:bodyPr/>
          <a:lstStyle>
            <a:lvl1pPr>
              <a:defRPr sz="5820"/>
            </a:lvl1pPr>
            <a:lvl2pPr>
              <a:defRPr sz="5090"/>
            </a:lvl2pPr>
            <a:lvl3pPr>
              <a:defRPr sz="4365"/>
            </a:lvl3pPr>
            <a:lvl4pPr>
              <a:defRPr sz="3635"/>
            </a:lvl4pPr>
            <a:lvl5pPr>
              <a:defRPr sz="3635"/>
            </a:lvl5pPr>
            <a:lvl6pPr>
              <a:defRPr sz="3635"/>
            </a:lvl6pPr>
            <a:lvl7pPr>
              <a:defRPr sz="3635"/>
            </a:lvl7pPr>
            <a:lvl8pPr>
              <a:defRPr sz="3635"/>
            </a:lvl8pPr>
            <a:lvl9pPr>
              <a:defRPr sz="36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047523" y="2609273"/>
            <a:ext cx="6892555" cy="852920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6" y="8728364"/>
            <a:ext cx="12570272" cy="1030433"/>
          </a:xfrm>
        </p:spPr>
        <p:txBody>
          <a:bodyPr anchor="b"/>
          <a:lstStyle>
            <a:lvl1pPr algn="l">
              <a:defRPr sz="3635" b="1"/>
            </a:lvl1pPr>
          </a:lstStyle>
          <a:p>
            <a:r>
              <a:rPr lang="en-US"/>
              <a:t>Click to edit Master title style</a:t>
            </a:r>
            <a:endParaRPr lang="en-US"/>
          </a:p>
        </p:txBody>
      </p:sp>
      <p:sp>
        <p:nvSpPr>
          <p:cNvPr id="3" name="Picture Placeholder 2"/>
          <p:cNvSpPr>
            <a:spLocks noGrp="1"/>
          </p:cNvSpPr>
          <p:nvPr>
            <p:ph type="pic" idx="1"/>
          </p:nvPr>
        </p:nvSpPr>
        <p:spPr>
          <a:xfrm>
            <a:off x="4106436" y="1114136"/>
            <a:ext cx="12570272" cy="7481455"/>
          </a:xfrm>
        </p:spPr>
        <p:txBody>
          <a:bodyPr/>
          <a:lstStyle>
            <a:lvl1pPr marL="0" indent="0">
              <a:buNone/>
              <a:defRPr sz="5820"/>
            </a:lvl1pPr>
            <a:lvl2pPr marL="831215" indent="0">
              <a:buNone/>
              <a:defRPr sz="5090"/>
            </a:lvl2pPr>
            <a:lvl3pPr marL="1662430" indent="0">
              <a:buNone/>
              <a:defRPr sz="4365"/>
            </a:lvl3pPr>
            <a:lvl4pPr marL="2493645" indent="0">
              <a:buNone/>
              <a:defRPr sz="3635"/>
            </a:lvl4pPr>
            <a:lvl5pPr marL="3324860" indent="0">
              <a:buNone/>
              <a:defRPr sz="3635"/>
            </a:lvl5pPr>
            <a:lvl6pPr marL="4156075" indent="0">
              <a:buNone/>
              <a:defRPr sz="3635"/>
            </a:lvl6pPr>
            <a:lvl7pPr marL="4987925" indent="0">
              <a:buNone/>
              <a:defRPr sz="3635"/>
            </a:lvl7pPr>
            <a:lvl8pPr marL="5819140" indent="0">
              <a:buNone/>
              <a:defRPr sz="3635"/>
            </a:lvl8pPr>
            <a:lvl9pPr marL="6650355" indent="0">
              <a:buNone/>
              <a:defRPr sz="3635"/>
            </a:lvl9pPr>
          </a:lstStyle>
          <a:p>
            <a:endParaRPr lang="en-US"/>
          </a:p>
        </p:txBody>
      </p:sp>
      <p:sp>
        <p:nvSpPr>
          <p:cNvPr id="4" name="Text Placeholder 3"/>
          <p:cNvSpPr>
            <a:spLocks noGrp="1"/>
          </p:cNvSpPr>
          <p:nvPr>
            <p:ph type="body" sz="half" idx="2"/>
          </p:nvPr>
        </p:nvSpPr>
        <p:spPr>
          <a:xfrm>
            <a:off x="4106436" y="9758796"/>
            <a:ext cx="12570272" cy="146338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1047523" y="2909455"/>
            <a:ext cx="18855408" cy="82290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2"/>
            <a:ext cx="4713852" cy="10639136"/>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047523" y="499342"/>
            <a:ext cx="13792382" cy="1063913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a:t>Click to edit Master title style</a:t>
            </a:r>
            <a:endParaRPr lang="en-US"/>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fld>
            <a:endParaRPr lang="en-US"/>
          </a:p>
        </p:txBody>
      </p:sp>
    </p:spTree>
  </p:cSld>
  <p:clrMapOvr>
    <a:masterClrMapping/>
  </p:clrMapOvr>
  <p:transition>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4" y="3873500"/>
            <a:ext cx="17807885" cy="2672773"/>
          </a:xfrm>
        </p:spPr>
        <p:txBody>
          <a:bodyPr/>
          <a:lstStyle/>
          <a:p>
            <a:r>
              <a:rPr lang="en-US"/>
              <a:t>Click to edit Master title style</a:t>
            </a:r>
            <a:endParaRPr lang="en-US"/>
          </a:p>
        </p:txBody>
      </p:sp>
      <p:sp>
        <p:nvSpPr>
          <p:cNvPr id="3" name="Subtitle 2"/>
          <p:cNvSpPr>
            <a:spLocks noGrp="1"/>
          </p:cNvSpPr>
          <p:nvPr>
            <p:ph type="subTitle" idx="1"/>
          </p:nvPr>
        </p:nvSpPr>
        <p:spPr>
          <a:xfrm>
            <a:off x="3142568" y="7065818"/>
            <a:ext cx="14665317" cy="3186545"/>
          </a:xfrm>
        </p:spPr>
        <p:txBody>
          <a:bodyPr/>
          <a:lstStyle>
            <a:lvl1pPr marL="0" indent="0" algn="ctr">
              <a:buNone/>
              <a:defRPr>
                <a:solidFill>
                  <a:schemeClr val="tx1">
                    <a:tint val="75000"/>
                  </a:schemeClr>
                </a:solidFill>
              </a:defRPr>
            </a:lvl1pPr>
            <a:lvl2pPr marL="831215" indent="0" algn="ctr">
              <a:buNone/>
              <a:defRPr>
                <a:solidFill>
                  <a:schemeClr val="tx1">
                    <a:tint val="75000"/>
                  </a:schemeClr>
                </a:solidFill>
              </a:defRPr>
            </a:lvl2pPr>
            <a:lvl3pPr marL="1662430" indent="0" algn="ctr">
              <a:buNone/>
              <a:defRPr>
                <a:solidFill>
                  <a:schemeClr val="tx1">
                    <a:tint val="75000"/>
                  </a:schemeClr>
                </a:solidFill>
              </a:defRPr>
            </a:lvl3pPr>
            <a:lvl4pPr marL="2493645" indent="0" algn="ctr">
              <a:buNone/>
              <a:defRPr>
                <a:solidFill>
                  <a:schemeClr val="tx1">
                    <a:tint val="75000"/>
                  </a:schemeClr>
                </a:solidFill>
              </a:defRPr>
            </a:lvl4pPr>
            <a:lvl5pPr marL="3324860" indent="0" algn="ctr">
              <a:buNone/>
              <a:defRPr>
                <a:solidFill>
                  <a:schemeClr val="tx1">
                    <a:tint val="75000"/>
                  </a:schemeClr>
                </a:solidFill>
              </a:defRPr>
            </a:lvl5pPr>
            <a:lvl6pPr marL="4156075" indent="0" algn="ctr">
              <a:buNone/>
              <a:defRPr>
                <a:solidFill>
                  <a:schemeClr val="tx1">
                    <a:tint val="75000"/>
                  </a:schemeClr>
                </a:solidFill>
              </a:defRPr>
            </a:lvl6pPr>
            <a:lvl7pPr marL="4987925" indent="0" algn="ctr">
              <a:buNone/>
              <a:defRPr>
                <a:solidFill>
                  <a:schemeClr val="tx1">
                    <a:tint val="75000"/>
                  </a:schemeClr>
                </a:solidFill>
              </a:defRPr>
            </a:lvl7pPr>
            <a:lvl8pPr marL="5819140" indent="0" algn="ctr">
              <a:buNone/>
              <a:defRPr>
                <a:solidFill>
                  <a:schemeClr val="tx1">
                    <a:tint val="75000"/>
                  </a:schemeClr>
                </a:solidFill>
              </a:defRPr>
            </a:lvl8pPr>
            <a:lvl9pPr marL="665035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Content Placeholder 2"/>
          <p:cNvSpPr>
            <a:spLocks noGrp="1"/>
          </p:cNvSpPr>
          <p:nvPr>
            <p:ph idx="1"/>
          </p:nvPr>
        </p:nvSpPr>
        <p:spPr>
          <a:xfrm>
            <a:off x="1047523" y="2909455"/>
            <a:ext cx="18855408" cy="822902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1" y="8012545"/>
            <a:ext cx="17807885" cy="2476500"/>
          </a:xfrm>
        </p:spPr>
        <p:txBody>
          <a:bodyPr anchor="t"/>
          <a:lstStyle>
            <a:lvl1pPr algn="l">
              <a:defRPr sz="7275" b="1" cap="all"/>
            </a:lvl1pPr>
          </a:lstStyle>
          <a:p>
            <a:r>
              <a:rPr lang="en-US"/>
              <a:t>Click to edit Master title style</a:t>
            </a:r>
            <a:endParaRPr lang="en-US"/>
          </a:p>
        </p:txBody>
      </p:sp>
      <p:sp>
        <p:nvSpPr>
          <p:cNvPr id="3" name="Text Placeholder 2"/>
          <p:cNvSpPr>
            <a:spLocks noGrp="1"/>
          </p:cNvSpPr>
          <p:nvPr>
            <p:ph type="body" idx="1"/>
          </p:nvPr>
        </p:nvSpPr>
        <p:spPr>
          <a:xfrm>
            <a:off x="1654941" y="5284933"/>
            <a:ext cx="17807885" cy="2727613"/>
          </a:xfrm>
        </p:spPr>
        <p:txBody>
          <a:bodyPr anchor="b"/>
          <a:lstStyle>
            <a:lvl1pPr marL="0" indent="0">
              <a:buNone/>
              <a:defRPr sz="3635">
                <a:solidFill>
                  <a:schemeClr val="tx1">
                    <a:tint val="75000"/>
                  </a:schemeClr>
                </a:solidFill>
              </a:defRPr>
            </a:lvl1pPr>
            <a:lvl2pPr marL="831215" indent="0">
              <a:buNone/>
              <a:defRPr sz="3275">
                <a:solidFill>
                  <a:schemeClr val="tx1">
                    <a:tint val="75000"/>
                  </a:schemeClr>
                </a:solidFill>
              </a:defRPr>
            </a:lvl2pPr>
            <a:lvl3pPr marL="1662430" indent="0">
              <a:buNone/>
              <a:defRPr sz="2910">
                <a:solidFill>
                  <a:schemeClr val="tx1">
                    <a:tint val="75000"/>
                  </a:schemeClr>
                </a:solidFill>
              </a:defRPr>
            </a:lvl3pPr>
            <a:lvl4pPr marL="2493645" indent="0">
              <a:buNone/>
              <a:defRPr sz="2545">
                <a:solidFill>
                  <a:schemeClr val="tx1">
                    <a:tint val="75000"/>
                  </a:schemeClr>
                </a:solidFill>
              </a:defRPr>
            </a:lvl4pPr>
            <a:lvl5pPr marL="3324860" indent="0">
              <a:buNone/>
              <a:defRPr sz="2545">
                <a:solidFill>
                  <a:schemeClr val="tx1">
                    <a:tint val="75000"/>
                  </a:schemeClr>
                </a:solidFill>
              </a:defRPr>
            </a:lvl5pPr>
            <a:lvl6pPr marL="4156075" indent="0">
              <a:buNone/>
              <a:defRPr sz="2545">
                <a:solidFill>
                  <a:schemeClr val="tx1">
                    <a:tint val="75000"/>
                  </a:schemeClr>
                </a:solidFill>
              </a:defRPr>
            </a:lvl6pPr>
            <a:lvl7pPr marL="4987925" indent="0">
              <a:buNone/>
              <a:defRPr sz="2545">
                <a:solidFill>
                  <a:schemeClr val="tx1">
                    <a:tint val="75000"/>
                  </a:schemeClr>
                </a:solidFill>
              </a:defRPr>
            </a:lvl7pPr>
            <a:lvl8pPr marL="5819140" indent="0">
              <a:buNone/>
              <a:defRPr sz="2545">
                <a:solidFill>
                  <a:schemeClr val="tx1">
                    <a:tint val="75000"/>
                  </a:schemeClr>
                </a:solidFill>
              </a:defRPr>
            </a:lvl8pPr>
            <a:lvl9pPr marL="6650355" indent="0">
              <a:buNone/>
              <a:defRPr sz="254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pic>
        <p:nvPicPr>
          <p:cNvPr id="8" name="Picture 5"/>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6324600"/>
            <a:ext cx="13049250" cy="1343025"/>
          </a:xfrm>
          <a:prstGeom prst="rect">
            <a:avLst/>
          </a:prstGeom>
        </p:spPr>
      </p:pic>
      <p:pic>
        <p:nvPicPr>
          <p:cNvPr id="9" name="Picture 2"/>
          <p:cNvPicPr>
            <a:picLocks noGrp="1" noChangeAspect="1"/>
          </p:cNvPicPr>
          <p:nvPr>
            <p:ph sz="half"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28600" y="4648200"/>
            <a:ext cx="2786380" cy="2098040"/>
          </a:xfrm>
          <a:prstGeom prst="rect">
            <a:avLst/>
          </a:prstGeom>
        </p:spPr>
      </p:pic>
      <p:pic>
        <p:nvPicPr>
          <p:cNvPr id="10" name="Picture 7"/>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63480" y="152400"/>
            <a:ext cx="2128520" cy="168402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pic>
        <p:nvPicPr>
          <p:cNvPr id="8" name="Picture 5"/>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6324600"/>
            <a:ext cx="13049250" cy="1343025"/>
          </a:xfrm>
          <a:prstGeom prst="rect">
            <a:avLst/>
          </a:prstGeom>
        </p:spPr>
      </p:pic>
      <p:pic>
        <p:nvPicPr>
          <p:cNvPr id="9" name="Picture 2"/>
          <p:cNvPicPr>
            <a:picLocks noGrp="1" noChangeAspect="1"/>
          </p:cNvPicPr>
          <p:nvPr>
            <p:ph sz="half"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28600" y="4648200"/>
            <a:ext cx="2786380" cy="2098040"/>
          </a:xfrm>
          <a:prstGeom prst="rect">
            <a:avLst/>
          </a:prstGeom>
        </p:spPr>
      </p:pic>
      <p:pic>
        <p:nvPicPr>
          <p:cNvPr id="10" name="Picture 7"/>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63480" y="152400"/>
            <a:ext cx="2128520" cy="168402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047523" y="2791115"/>
            <a:ext cx="9256755"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4" name="Content Placeholder 3"/>
          <p:cNvSpPr>
            <a:spLocks noGrp="1"/>
          </p:cNvSpPr>
          <p:nvPr>
            <p:ph sz="half" idx="2"/>
          </p:nvPr>
        </p:nvSpPr>
        <p:spPr>
          <a:xfrm>
            <a:off x="1047523" y="3954318"/>
            <a:ext cx="9256755"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0642539" y="2791115"/>
            <a:ext cx="9260391"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6" name="Content Placeholder 5"/>
          <p:cNvSpPr>
            <a:spLocks noGrp="1"/>
          </p:cNvSpPr>
          <p:nvPr>
            <p:ph sz="quarter" idx="4"/>
          </p:nvPr>
        </p:nvSpPr>
        <p:spPr>
          <a:xfrm>
            <a:off x="10642539" y="3954318"/>
            <a:ext cx="9260391"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a:xfrm>
            <a:off x="7158072" y="11557000"/>
            <a:ext cx="6634310" cy="663864"/>
          </a:xfrm>
        </p:spPr>
        <p:txBody>
          <a:bodyPr/>
          <a:lstStyle/>
          <a:p>
            <a:endParaRPr lang="en-US"/>
          </a:p>
        </p:txBody>
      </p:sp>
      <p:sp>
        <p:nvSpPr>
          <p:cNvPr id="9" name="Slide Number Placeholder 8"/>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Date Placeholder 2"/>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a:xfrm>
            <a:off x="7158072" y="11557000"/>
            <a:ext cx="6634310" cy="663864"/>
          </a:xfrm>
        </p:spPr>
        <p:txBody>
          <a:bodyPr/>
          <a:lstStyle/>
          <a:p>
            <a:endParaRPr lang="en-US"/>
          </a:p>
        </p:txBody>
      </p:sp>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7158072" y="11557000"/>
            <a:ext cx="6634310" cy="663864"/>
          </a:xfrm>
        </p:spPr>
        <p:txBody>
          <a:bodyPr/>
          <a:lstStyle/>
          <a:p>
            <a:endParaRPr lang="en-US"/>
          </a:p>
        </p:txBody>
      </p:sp>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6455"/>
            <a:ext cx="6892555" cy="2112818"/>
          </a:xfrm>
        </p:spPr>
        <p:txBody>
          <a:bodyPr anchor="b"/>
          <a:lstStyle>
            <a:lvl1pPr algn="l">
              <a:defRPr sz="3635" b="1"/>
            </a:lvl1pPr>
          </a:lstStyle>
          <a:p>
            <a:r>
              <a:rPr lang="en-US"/>
              <a:t>Click to edit Master title style</a:t>
            </a:r>
            <a:endParaRPr lang="en-US"/>
          </a:p>
        </p:txBody>
      </p:sp>
      <p:sp>
        <p:nvSpPr>
          <p:cNvPr id="3" name="Content Placeholder 2"/>
          <p:cNvSpPr>
            <a:spLocks noGrp="1"/>
          </p:cNvSpPr>
          <p:nvPr>
            <p:ph idx="1"/>
          </p:nvPr>
        </p:nvSpPr>
        <p:spPr>
          <a:xfrm>
            <a:off x="8191045" y="496455"/>
            <a:ext cx="11711885" cy="10642024"/>
          </a:xfrm>
        </p:spPr>
        <p:txBody>
          <a:bodyPr/>
          <a:lstStyle>
            <a:lvl1pPr>
              <a:defRPr sz="5820"/>
            </a:lvl1pPr>
            <a:lvl2pPr>
              <a:defRPr sz="5090"/>
            </a:lvl2pPr>
            <a:lvl3pPr>
              <a:defRPr sz="4365"/>
            </a:lvl3pPr>
            <a:lvl4pPr>
              <a:defRPr sz="3635"/>
            </a:lvl4pPr>
            <a:lvl5pPr>
              <a:defRPr sz="3635"/>
            </a:lvl5pPr>
            <a:lvl6pPr>
              <a:defRPr sz="3635"/>
            </a:lvl6pPr>
            <a:lvl7pPr>
              <a:defRPr sz="3635"/>
            </a:lvl7pPr>
            <a:lvl8pPr>
              <a:defRPr sz="3635"/>
            </a:lvl8pPr>
            <a:lvl9pPr>
              <a:defRPr sz="36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047523" y="2609273"/>
            <a:ext cx="6892555" cy="852920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6" y="8728364"/>
            <a:ext cx="12570272" cy="1030433"/>
          </a:xfrm>
        </p:spPr>
        <p:txBody>
          <a:bodyPr anchor="b"/>
          <a:lstStyle>
            <a:lvl1pPr algn="l">
              <a:defRPr sz="3635" b="1"/>
            </a:lvl1pPr>
          </a:lstStyle>
          <a:p>
            <a:r>
              <a:rPr lang="en-US"/>
              <a:t>Click to edit Master title style</a:t>
            </a:r>
            <a:endParaRPr lang="en-US"/>
          </a:p>
        </p:txBody>
      </p:sp>
      <p:sp>
        <p:nvSpPr>
          <p:cNvPr id="3" name="Picture Placeholder 2"/>
          <p:cNvSpPr>
            <a:spLocks noGrp="1"/>
          </p:cNvSpPr>
          <p:nvPr>
            <p:ph type="pic" idx="1"/>
          </p:nvPr>
        </p:nvSpPr>
        <p:spPr>
          <a:xfrm>
            <a:off x="4106436" y="1114136"/>
            <a:ext cx="12570272" cy="7481455"/>
          </a:xfrm>
        </p:spPr>
        <p:txBody>
          <a:bodyPr/>
          <a:lstStyle>
            <a:lvl1pPr marL="0" indent="0">
              <a:buNone/>
              <a:defRPr sz="5820"/>
            </a:lvl1pPr>
            <a:lvl2pPr marL="831215" indent="0">
              <a:buNone/>
              <a:defRPr sz="5090"/>
            </a:lvl2pPr>
            <a:lvl3pPr marL="1662430" indent="0">
              <a:buNone/>
              <a:defRPr sz="4365"/>
            </a:lvl3pPr>
            <a:lvl4pPr marL="2493645" indent="0">
              <a:buNone/>
              <a:defRPr sz="3635"/>
            </a:lvl4pPr>
            <a:lvl5pPr marL="3324860" indent="0">
              <a:buNone/>
              <a:defRPr sz="3635"/>
            </a:lvl5pPr>
            <a:lvl6pPr marL="4156075" indent="0">
              <a:buNone/>
              <a:defRPr sz="3635"/>
            </a:lvl6pPr>
            <a:lvl7pPr marL="4987925" indent="0">
              <a:buNone/>
              <a:defRPr sz="3635"/>
            </a:lvl7pPr>
            <a:lvl8pPr marL="5819140" indent="0">
              <a:buNone/>
              <a:defRPr sz="3635"/>
            </a:lvl8pPr>
            <a:lvl9pPr marL="6650355" indent="0">
              <a:buNone/>
              <a:defRPr sz="3635"/>
            </a:lvl9pPr>
          </a:lstStyle>
          <a:p>
            <a:endParaRPr lang="en-US"/>
          </a:p>
        </p:txBody>
      </p:sp>
      <p:sp>
        <p:nvSpPr>
          <p:cNvPr id="4" name="Text Placeholder 3"/>
          <p:cNvSpPr>
            <a:spLocks noGrp="1"/>
          </p:cNvSpPr>
          <p:nvPr>
            <p:ph type="body" sz="half" idx="2"/>
          </p:nvPr>
        </p:nvSpPr>
        <p:spPr>
          <a:xfrm>
            <a:off x="4106436" y="9758796"/>
            <a:ext cx="12570272" cy="146338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1047523" y="2909455"/>
            <a:ext cx="18855408" cy="82290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2"/>
            <a:ext cx="4713852" cy="10639136"/>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047523" y="499342"/>
            <a:ext cx="13792382" cy="1063913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a:t>Click to edit Master title style</a:t>
            </a:r>
            <a:endParaRPr lang="en-US"/>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fld>
            <a:endParaRPr lang="en-US"/>
          </a:p>
        </p:txBody>
      </p:sp>
    </p:spTree>
  </p:cSld>
  <p:clrMapOvr>
    <a:masterClrMapping/>
  </p:clrMapOvr>
  <p:transition>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4" y="3873500"/>
            <a:ext cx="17807885" cy="2672773"/>
          </a:xfrm>
        </p:spPr>
        <p:txBody>
          <a:bodyPr/>
          <a:lstStyle/>
          <a:p>
            <a:r>
              <a:rPr lang="en-US"/>
              <a:t>Click to edit Master title style</a:t>
            </a:r>
            <a:endParaRPr lang="en-US"/>
          </a:p>
        </p:txBody>
      </p:sp>
      <p:sp>
        <p:nvSpPr>
          <p:cNvPr id="3" name="Subtitle 2"/>
          <p:cNvSpPr>
            <a:spLocks noGrp="1"/>
          </p:cNvSpPr>
          <p:nvPr>
            <p:ph type="subTitle" idx="1"/>
          </p:nvPr>
        </p:nvSpPr>
        <p:spPr>
          <a:xfrm>
            <a:off x="3142568" y="7065818"/>
            <a:ext cx="14665317" cy="3186545"/>
          </a:xfrm>
        </p:spPr>
        <p:txBody>
          <a:bodyPr/>
          <a:lstStyle>
            <a:lvl1pPr marL="0" indent="0" algn="ctr">
              <a:buNone/>
              <a:defRPr>
                <a:solidFill>
                  <a:schemeClr val="tx1">
                    <a:tint val="75000"/>
                  </a:schemeClr>
                </a:solidFill>
              </a:defRPr>
            </a:lvl1pPr>
            <a:lvl2pPr marL="831215" indent="0" algn="ctr">
              <a:buNone/>
              <a:defRPr>
                <a:solidFill>
                  <a:schemeClr val="tx1">
                    <a:tint val="75000"/>
                  </a:schemeClr>
                </a:solidFill>
              </a:defRPr>
            </a:lvl2pPr>
            <a:lvl3pPr marL="1662430" indent="0" algn="ctr">
              <a:buNone/>
              <a:defRPr>
                <a:solidFill>
                  <a:schemeClr val="tx1">
                    <a:tint val="75000"/>
                  </a:schemeClr>
                </a:solidFill>
              </a:defRPr>
            </a:lvl3pPr>
            <a:lvl4pPr marL="2493645" indent="0" algn="ctr">
              <a:buNone/>
              <a:defRPr>
                <a:solidFill>
                  <a:schemeClr val="tx1">
                    <a:tint val="75000"/>
                  </a:schemeClr>
                </a:solidFill>
              </a:defRPr>
            </a:lvl4pPr>
            <a:lvl5pPr marL="3324860" indent="0" algn="ctr">
              <a:buNone/>
              <a:defRPr>
                <a:solidFill>
                  <a:schemeClr val="tx1">
                    <a:tint val="75000"/>
                  </a:schemeClr>
                </a:solidFill>
              </a:defRPr>
            </a:lvl5pPr>
            <a:lvl6pPr marL="4156075" indent="0" algn="ctr">
              <a:buNone/>
              <a:defRPr>
                <a:solidFill>
                  <a:schemeClr val="tx1">
                    <a:tint val="75000"/>
                  </a:schemeClr>
                </a:solidFill>
              </a:defRPr>
            </a:lvl6pPr>
            <a:lvl7pPr marL="4987925" indent="0" algn="ctr">
              <a:buNone/>
              <a:defRPr>
                <a:solidFill>
                  <a:schemeClr val="tx1">
                    <a:tint val="75000"/>
                  </a:schemeClr>
                </a:solidFill>
              </a:defRPr>
            </a:lvl7pPr>
            <a:lvl8pPr marL="5819140" indent="0" algn="ctr">
              <a:buNone/>
              <a:defRPr>
                <a:solidFill>
                  <a:schemeClr val="tx1">
                    <a:tint val="75000"/>
                  </a:schemeClr>
                </a:solidFill>
              </a:defRPr>
            </a:lvl8pPr>
            <a:lvl9pPr marL="665035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Content Placeholder 2"/>
          <p:cNvSpPr>
            <a:spLocks noGrp="1"/>
          </p:cNvSpPr>
          <p:nvPr>
            <p:ph idx="1"/>
          </p:nvPr>
        </p:nvSpPr>
        <p:spPr>
          <a:xfrm>
            <a:off x="1047523" y="2909455"/>
            <a:ext cx="18855408" cy="822902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047523" y="2791115"/>
            <a:ext cx="9256755"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4" name="Content Placeholder 3"/>
          <p:cNvSpPr>
            <a:spLocks noGrp="1"/>
          </p:cNvSpPr>
          <p:nvPr>
            <p:ph sz="half" idx="2"/>
          </p:nvPr>
        </p:nvSpPr>
        <p:spPr>
          <a:xfrm>
            <a:off x="1047523" y="3954318"/>
            <a:ext cx="9256755"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0642539" y="2791115"/>
            <a:ext cx="9260391"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6" name="Content Placeholder 5"/>
          <p:cNvSpPr>
            <a:spLocks noGrp="1"/>
          </p:cNvSpPr>
          <p:nvPr>
            <p:ph sz="quarter" idx="4"/>
          </p:nvPr>
        </p:nvSpPr>
        <p:spPr>
          <a:xfrm>
            <a:off x="10642539" y="3954318"/>
            <a:ext cx="9260391"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a:xfrm>
            <a:off x="7158072" y="11557000"/>
            <a:ext cx="6634310" cy="663864"/>
          </a:xfrm>
        </p:spPr>
        <p:txBody>
          <a:bodyPr/>
          <a:lstStyle/>
          <a:p>
            <a:endParaRPr lang="en-US"/>
          </a:p>
        </p:txBody>
      </p:sp>
      <p:sp>
        <p:nvSpPr>
          <p:cNvPr id="9" name="Slide Number Placeholder 8"/>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1" y="8012545"/>
            <a:ext cx="17807885" cy="2476500"/>
          </a:xfrm>
        </p:spPr>
        <p:txBody>
          <a:bodyPr anchor="t"/>
          <a:lstStyle>
            <a:lvl1pPr algn="l">
              <a:defRPr sz="7275" b="1" cap="all"/>
            </a:lvl1pPr>
          </a:lstStyle>
          <a:p>
            <a:r>
              <a:rPr lang="en-US"/>
              <a:t>Click to edit Master title style</a:t>
            </a:r>
            <a:endParaRPr lang="en-US"/>
          </a:p>
        </p:txBody>
      </p:sp>
      <p:sp>
        <p:nvSpPr>
          <p:cNvPr id="3" name="Text Placeholder 2"/>
          <p:cNvSpPr>
            <a:spLocks noGrp="1"/>
          </p:cNvSpPr>
          <p:nvPr>
            <p:ph type="body" idx="1"/>
          </p:nvPr>
        </p:nvSpPr>
        <p:spPr>
          <a:xfrm>
            <a:off x="1654941" y="5284933"/>
            <a:ext cx="17807885" cy="2727613"/>
          </a:xfrm>
        </p:spPr>
        <p:txBody>
          <a:bodyPr anchor="b"/>
          <a:lstStyle>
            <a:lvl1pPr marL="0" indent="0">
              <a:buNone/>
              <a:defRPr sz="3635">
                <a:solidFill>
                  <a:schemeClr val="tx1">
                    <a:tint val="75000"/>
                  </a:schemeClr>
                </a:solidFill>
              </a:defRPr>
            </a:lvl1pPr>
            <a:lvl2pPr marL="831215" indent="0">
              <a:buNone/>
              <a:defRPr sz="3275">
                <a:solidFill>
                  <a:schemeClr val="tx1">
                    <a:tint val="75000"/>
                  </a:schemeClr>
                </a:solidFill>
              </a:defRPr>
            </a:lvl2pPr>
            <a:lvl3pPr marL="1662430" indent="0">
              <a:buNone/>
              <a:defRPr sz="2910">
                <a:solidFill>
                  <a:schemeClr val="tx1">
                    <a:tint val="75000"/>
                  </a:schemeClr>
                </a:solidFill>
              </a:defRPr>
            </a:lvl3pPr>
            <a:lvl4pPr marL="2493645" indent="0">
              <a:buNone/>
              <a:defRPr sz="2545">
                <a:solidFill>
                  <a:schemeClr val="tx1">
                    <a:tint val="75000"/>
                  </a:schemeClr>
                </a:solidFill>
              </a:defRPr>
            </a:lvl4pPr>
            <a:lvl5pPr marL="3324860" indent="0">
              <a:buNone/>
              <a:defRPr sz="2545">
                <a:solidFill>
                  <a:schemeClr val="tx1">
                    <a:tint val="75000"/>
                  </a:schemeClr>
                </a:solidFill>
              </a:defRPr>
            </a:lvl5pPr>
            <a:lvl6pPr marL="4156075" indent="0">
              <a:buNone/>
              <a:defRPr sz="2545">
                <a:solidFill>
                  <a:schemeClr val="tx1">
                    <a:tint val="75000"/>
                  </a:schemeClr>
                </a:solidFill>
              </a:defRPr>
            </a:lvl6pPr>
            <a:lvl7pPr marL="4987925" indent="0">
              <a:buNone/>
              <a:defRPr sz="2545">
                <a:solidFill>
                  <a:schemeClr val="tx1">
                    <a:tint val="75000"/>
                  </a:schemeClr>
                </a:solidFill>
              </a:defRPr>
            </a:lvl7pPr>
            <a:lvl8pPr marL="5819140" indent="0">
              <a:buNone/>
              <a:defRPr sz="2545">
                <a:solidFill>
                  <a:schemeClr val="tx1">
                    <a:tint val="75000"/>
                  </a:schemeClr>
                </a:solidFill>
              </a:defRPr>
            </a:lvl8pPr>
            <a:lvl9pPr marL="6650355" indent="0">
              <a:buNone/>
              <a:defRPr sz="254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pic>
        <p:nvPicPr>
          <p:cNvPr id="8" name="Picture 5"/>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6324600"/>
            <a:ext cx="13049250" cy="1343025"/>
          </a:xfrm>
          <a:prstGeom prst="rect">
            <a:avLst/>
          </a:prstGeom>
        </p:spPr>
      </p:pic>
      <p:pic>
        <p:nvPicPr>
          <p:cNvPr id="9" name="Picture 2"/>
          <p:cNvPicPr>
            <a:picLocks noGrp="1" noChangeAspect="1"/>
          </p:cNvPicPr>
          <p:nvPr>
            <p:ph sz="half"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28600" y="4648200"/>
            <a:ext cx="2786380" cy="2098040"/>
          </a:xfrm>
          <a:prstGeom prst="rect">
            <a:avLst/>
          </a:prstGeom>
        </p:spPr>
      </p:pic>
      <p:pic>
        <p:nvPicPr>
          <p:cNvPr id="10" name="Picture 7"/>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63480" y="152400"/>
            <a:ext cx="2128520" cy="1684020"/>
          </a:xfrm>
          <a:prstGeom prst="rect">
            <a:avLst/>
          </a:prstGeom>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047523" y="2791115"/>
            <a:ext cx="9256755"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4" name="Content Placeholder 3"/>
          <p:cNvSpPr>
            <a:spLocks noGrp="1"/>
          </p:cNvSpPr>
          <p:nvPr>
            <p:ph sz="half" idx="2"/>
          </p:nvPr>
        </p:nvSpPr>
        <p:spPr>
          <a:xfrm>
            <a:off x="1047523" y="3954318"/>
            <a:ext cx="9256755"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0642539" y="2791115"/>
            <a:ext cx="9260391"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6" name="Content Placeholder 5"/>
          <p:cNvSpPr>
            <a:spLocks noGrp="1"/>
          </p:cNvSpPr>
          <p:nvPr>
            <p:ph sz="quarter" idx="4"/>
          </p:nvPr>
        </p:nvSpPr>
        <p:spPr>
          <a:xfrm>
            <a:off x="10642539" y="3954318"/>
            <a:ext cx="9260391"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a:xfrm>
            <a:off x="7158072" y="11557000"/>
            <a:ext cx="6634310" cy="663864"/>
          </a:xfrm>
        </p:spPr>
        <p:txBody>
          <a:bodyPr/>
          <a:lstStyle/>
          <a:p>
            <a:endParaRPr lang="en-US"/>
          </a:p>
        </p:txBody>
      </p:sp>
      <p:sp>
        <p:nvSpPr>
          <p:cNvPr id="9" name="Slide Number Placeholder 8"/>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Date Placeholder 2"/>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a:xfrm>
            <a:off x="7158072" y="11557000"/>
            <a:ext cx="6634310" cy="663864"/>
          </a:xfrm>
        </p:spPr>
        <p:txBody>
          <a:bodyPr/>
          <a:lstStyle/>
          <a:p>
            <a:endParaRPr lang="en-US"/>
          </a:p>
        </p:txBody>
      </p:sp>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7158072" y="11557000"/>
            <a:ext cx="6634310" cy="663864"/>
          </a:xfrm>
        </p:spPr>
        <p:txBody>
          <a:bodyPr/>
          <a:lstStyle/>
          <a:p>
            <a:endParaRPr lang="en-US"/>
          </a:p>
        </p:txBody>
      </p:sp>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6455"/>
            <a:ext cx="6892555" cy="2112818"/>
          </a:xfrm>
        </p:spPr>
        <p:txBody>
          <a:bodyPr anchor="b"/>
          <a:lstStyle>
            <a:lvl1pPr algn="l">
              <a:defRPr sz="3635" b="1"/>
            </a:lvl1pPr>
          </a:lstStyle>
          <a:p>
            <a:r>
              <a:rPr lang="en-US"/>
              <a:t>Click to edit Master title style</a:t>
            </a:r>
            <a:endParaRPr lang="en-US"/>
          </a:p>
        </p:txBody>
      </p:sp>
      <p:sp>
        <p:nvSpPr>
          <p:cNvPr id="3" name="Content Placeholder 2"/>
          <p:cNvSpPr>
            <a:spLocks noGrp="1"/>
          </p:cNvSpPr>
          <p:nvPr>
            <p:ph idx="1"/>
          </p:nvPr>
        </p:nvSpPr>
        <p:spPr>
          <a:xfrm>
            <a:off x="8191045" y="496455"/>
            <a:ext cx="11711885" cy="10642024"/>
          </a:xfrm>
        </p:spPr>
        <p:txBody>
          <a:bodyPr/>
          <a:lstStyle>
            <a:lvl1pPr>
              <a:defRPr sz="5820"/>
            </a:lvl1pPr>
            <a:lvl2pPr>
              <a:defRPr sz="5090"/>
            </a:lvl2pPr>
            <a:lvl3pPr>
              <a:defRPr sz="4365"/>
            </a:lvl3pPr>
            <a:lvl4pPr>
              <a:defRPr sz="3635"/>
            </a:lvl4pPr>
            <a:lvl5pPr>
              <a:defRPr sz="3635"/>
            </a:lvl5pPr>
            <a:lvl6pPr>
              <a:defRPr sz="3635"/>
            </a:lvl6pPr>
            <a:lvl7pPr>
              <a:defRPr sz="3635"/>
            </a:lvl7pPr>
            <a:lvl8pPr>
              <a:defRPr sz="3635"/>
            </a:lvl8pPr>
            <a:lvl9pPr>
              <a:defRPr sz="36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047523" y="2609273"/>
            <a:ext cx="6892555" cy="852920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6" y="8728364"/>
            <a:ext cx="12570272" cy="1030433"/>
          </a:xfrm>
        </p:spPr>
        <p:txBody>
          <a:bodyPr anchor="b"/>
          <a:lstStyle>
            <a:lvl1pPr algn="l">
              <a:defRPr sz="3635" b="1"/>
            </a:lvl1pPr>
          </a:lstStyle>
          <a:p>
            <a:r>
              <a:rPr lang="en-US"/>
              <a:t>Click to edit Master title style</a:t>
            </a:r>
            <a:endParaRPr lang="en-US"/>
          </a:p>
        </p:txBody>
      </p:sp>
      <p:sp>
        <p:nvSpPr>
          <p:cNvPr id="3" name="Picture Placeholder 2"/>
          <p:cNvSpPr>
            <a:spLocks noGrp="1"/>
          </p:cNvSpPr>
          <p:nvPr>
            <p:ph type="pic" idx="1"/>
          </p:nvPr>
        </p:nvSpPr>
        <p:spPr>
          <a:xfrm>
            <a:off x="4106436" y="1114136"/>
            <a:ext cx="12570272" cy="7481455"/>
          </a:xfrm>
        </p:spPr>
        <p:txBody>
          <a:bodyPr/>
          <a:lstStyle>
            <a:lvl1pPr marL="0" indent="0">
              <a:buNone/>
              <a:defRPr sz="5820"/>
            </a:lvl1pPr>
            <a:lvl2pPr marL="831215" indent="0">
              <a:buNone/>
              <a:defRPr sz="5090"/>
            </a:lvl2pPr>
            <a:lvl3pPr marL="1662430" indent="0">
              <a:buNone/>
              <a:defRPr sz="4365"/>
            </a:lvl3pPr>
            <a:lvl4pPr marL="2493645" indent="0">
              <a:buNone/>
              <a:defRPr sz="3635"/>
            </a:lvl4pPr>
            <a:lvl5pPr marL="3324860" indent="0">
              <a:buNone/>
              <a:defRPr sz="3635"/>
            </a:lvl5pPr>
            <a:lvl6pPr marL="4156075" indent="0">
              <a:buNone/>
              <a:defRPr sz="3635"/>
            </a:lvl6pPr>
            <a:lvl7pPr marL="4987925" indent="0">
              <a:buNone/>
              <a:defRPr sz="3635"/>
            </a:lvl7pPr>
            <a:lvl8pPr marL="5819140" indent="0">
              <a:buNone/>
              <a:defRPr sz="3635"/>
            </a:lvl8pPr>
            <a:lvl9pPr marL="6650355" indent="0">
              <a:buNone/>
              <a:defRPr sz="3635"/>
            </a:lvl9pPr>
          </a:lstStyle>
          <a:p>
            <a:endParaRPr lang="en-US"/>
          </a:p>
        </p:txBody>
      </p:sp>
      <p:sp>
        <p:nvSpPr>
          <p:cNvPr id="4" name="Text Placeholder 3"/>
          <p:cNvSpPr>
            <a:spLocks noGrp="1"/>
          </p:cNvSpPr>
          <p:nvPr>
            <p:ph type="body" sz="half" idx="2"/>
          </p:nvPr>
        </p:nvSpPr>
        <p:spPr>
          <a:xfrm>
            <a:off x="4106436" y="9758796"/>
            <a:ext cx="12570272" cy="146338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1047523" y="2909455"/>
            <a:ext cx="18855408" cy="82290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2"/>
            <a:ext cx="4713852" cy="10639136"/>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047523" y="499342"/>
            <a:ext cx="13792382" cy="1063913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a:t>Click to edit Master title style</a:t>
            </a:r>
            <a:endParaRPr lang="en-US"/>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Date Placeholder 2"/>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a:xfrm>
            <a:off x="7158072" y="11557000"/>
            <a:ext cx="6634310" cy="663864"/>
          </a:xfrm>
        </p:spPr>
        <p:txBody>
          <a:bodyPr/>
          <a:lstStyle/>
          <a:p>
            <a:endParaRPr lang="en-US"/>
          </a:p>
        </p:txBody>
      </p:sp>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4" y="3873500"/>
            <a:ext cx="17807885" cy="2672773"/>
          </a:xfrm>
        </p:spPr>
        <p:txBody>
          <a:bodyPr/>
          <a:lstStyle/>
          <a:p>
            <a:r>
              <a:rPr lang="en-US"/>
              <a:t>Click to edit Master title style</a:t>
            </a:r>
            <a:endParaRPr lang="en-US"/>
          </a:p>
        </p:txBody>
      </p:sp>
      <p:sp>
        <p:nvSpPr>
          <p:cNvPr id="3" name="Subtitle 2"/>
          <p:cNvSpPr>
            <a:spLocks noGrp="1"/>
          </p:cNvSpPr>
          <p:nvPr>
            <p:ph type="subTitle" idx="1"/>
          </p:nvPr>
        </p:nvSpPr>
        <p:spPr>
          <a:xfrm>
            <a:off x="3142568" y="7065818"/>
            <a:ext cx="14665317" cy="3186545"/>
          </a:xfrm>
        </p:spPr>
        <p:txBody>
          <a:bodyPr/>
          <a:lstStyle>
            <a:lvl1pPr marL="0" indent="0" algn="ctr">
              <a:buNone/>
              <a:defRPr>
                <a:solidFill>
                  <a:schemeClr val="tx1">
                    <a:tint val="75000"/>
                  </a:schemeClr>
                </a:solidFill>
              </a:defRPr>
            </a:lvl1pPr>
            <a:lvl2pPr marL="831215" indent="0" algn="ctr">
              <a:buNone/>
              <a:defRPr>
                <a:solidFill>
                  <a:schemeClr val="tx1">
                    <a:tint val="75000"/>
                  </a:schemeClr>
                </a:solidFill>
              </a:defRPr>
            </a:lvl2pPr>
            <a:lvl3pPr marL="1662430" indent="0" algn="ctr">
              <a:buNone/>
              <a:defRPr>
                <a:solidFill>
                  <a:schemeClr val="tx1">
                    <a:tint val="75000"/>
                  </a:schemeClr>
                </a:solidFill>
              </a:defRPr>
            </a:lvl3pPr>
            <a:lvl4pPr marL="2493645" indent="0" algn="ctr">
              <a:buNone/>
              <a:defRPr>
                <a:solidFill>
                  <a:schemeClr val="tx1">
                    <a:tint val="75000"/>
                  </a:schemeClr>
                </a:solidFill>
              </a:defRPr>
            </a:lvl4pPr>
            <a:lvl5pPr marL="3324860" indent="0" algn="ctr">
              <a:buNone/>
              <a:defRPr>
                <a:solidFill>
                  <a:schemeClr val="tx1">
                    <a:tint val="75000"/>
                  </a:schemeClr>
                </a:solidFill>
              </a:defRPr>
            </a:lvl5pPr>
            <a:lvl6pPr marL="4156075" indent="0" algn="ctr">
              <a:buNone/>
              <a:defRPr>
                <a:solidFill>
                  <a:schemeClr val="tx1">
                    <a:tint val="75000"/>
                  </a:schemeClr>
                </a:solidFill>
              </a:defRPr>
            </a:lvl6pPr>
            <a:lvl7pPr marL="4987925" indent="0" algn="ctr">
              <a:buNone/>
              <a:defRPr>
                <a:solidFill>
                  <a:schemeClr val="tx1">
                    <a:tint val="75000"/>
                  </a:schemeClr>
                </a:solidFill>
              </a:defRPr>
            </a:lvl7pPr>
            <a:lvl8pPr marL="5819140" indent="0" algn="ctr">
              <a:buNone/>
              <a:defRPr>
                <a:solidFill>
                  <a:schemeClr val="tx1">
                    <a:tint val="75000"/>
                  </a:schemeClr>
                </a:solidFill>
              </a:defRPr>
            </a:lvl8pPr>
            <a:lvl9pPr marL="665035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Content Placeholder 2"/>
          <p:cNvSpPr>
            <a:spLocks noGrp="1"/>
          </p:cNvSpPr>
          <p:nvPr>
            <p:ph idx="1"/>
          </p:nvPr>
        </p:nvSpPr>
        <p:spPr>
          <a:xfrm>
            <a:off x="1047523" y="2909455"/>
            <a:ext cx="18855408" cy="822902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1" y="8012545"/>
            <a:ext cx="17807885" cy="2476500"/>
          </a:xfrm>
        </p:spPr>
        <p:txBody>
          <a:bodyPr anchor="t"/>
          <a:lstStyle>
            <a:lvl1pPr algn="l">
              <a:defRPr sz="7275" b="1" cap="all"/>
            </a:lvl1pPr>
          </a:lstStyle>
          <a:p>
            <a:r>
              <a:rPr lang="en-US"/>
              <a:t>Click to edit Master title style</a:t>
            </a:r>
            <a:endParaRPr lang="en-US"/>
          </a:p>
        </p:txBody>
      </p:sp>
      <p:sp>
        <p:nvSpPr>
          <p:cNvPr id="3" name="Text Placeholder 2"/>
          <p:cNvSpPr>
            <a:spLocks noGrp="1"/>
          </p:cNvSpPr>
          <p:nvPr>
            <p:ph type="body" idx="1"/>
          </p:nvPr>
        </p:nvSpPr>
        <p:spPr>
          <a:xfrm>
            <a:off x="1654941" y="5284933"/>
            <a:ext cx="17807885" cy="2727613"/>
          </a:xfrm>
        </p:spPr>
        <p:txBody>
          <a:bodyPr anchor="b"/>
          <a:lstStyle>
            <a:lvl1pPr marL="0" indent="0">
              <a:buNone/>
              <a:defRPr sz="3635">
                <a:solidFill>
                  <a:schemeClr val="tx1">
                    <a:tint val="75000"/>
                  </a:schemeClr>
                </a:solidFill>
              </a:defRPr>
            </a:lvl1pPr>
            <a:lvl2pPr marL="831215" indent="0">
              <a:buNone/>
              <a:defRPr sz="3275">
                <a:solidFill>
                  <a:schemeClr val="tx1">
                    <a:tint val="75000"/>
                  </a:schemeClr>
                </a:solidFill>
              </a:defRPr>
            </a:lvl2pPr>
            <a:lvl3pPr marL="1662430" indent="0">
              <a:buNone/>
              <a:defRPr sz="2910">
                <a:solidFill>
                  <a:schemeClr val="tx1">
                    <a:tint val="75000"/>
                  </a:schemeClr>
                </a:solidFill>
              </a:defRPr>
            </a:lvl3pPr>
            <a:lvl4pPr marL="2493645" indent="0">
              <a:buNone/>
              <a:defRPr sz="2545">
                <a:solidFill>
                  <a:schemeClr val="tx1">
                    <a:tint val="75000"/>
                  </a:schemeClr>
                </a:solidFill>
              </a:defRPr>
            </a:lvl4pPr>
            <a:lvl5pPr marL="3324860" indent="0">
              <a:buNone/>
              <a:defRPr sz="2545">
                <a:solidFill>
                  <a:schemeClr val="tx1">
                    <a:tint val="75000"/>
                  </a:schemeClr>
                </a:solidFill>
              </a:defRPr>
            </a:lvl5pPr>
            <a:lvl6pPr marL="4156075" indent="0">
              <a:buNone/>
              <a:defRPr sz="2545">
                <a:solidFill>
                  <a:schemeClr val="tx1">
                    <a:tint val="75000"/>
                  </a:schemeClr>
                </a:solidFill>
              </a:defRPr>
            </a:lvl6pPr>
            <a:lvl7pPr marL="4987925" indent="0">
              <a:buNone/>
              <a:defRPr sz="2545">
                <a:solidFill>
                  <a:schemeClr val="tx1">
                    <a:tint val="75000"/>
                  </a:schemeClr>
                </a:solidFill>
              </a:defRPr>
            </a:lvl7pPr>
            <a:lvl8pPr marL="5819140" indent="0">
              <a:buNone/>
              <a:defRPr sz="2545">
                <a:solidFill>
                  <a:schemeClr val="tx1">
                    <a:tint val="75000"/>
                  </a:schemeClr>
                </a:solidFill>
              </a:defRPr>
            </a:lvl8pPr>
            <a:lvl9pPr marL="6650355" indent="0">
              <a:buNone/>
              <a:defRPr sz="254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pic>
        <p:nvPicPr>
          <p:cNvPr id="8" name="Picture 5"/>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6324600"/>
            <a:ext cx="13049250" cy="1343025"/>
          </a:xfrm>
          <a:prstGeom prst="rect">
            <a:avLst/>
          </a:prstGeom>
        </p:spPr>
      </p:pic>
      <p:pic>
        <p:nvPicPr>
          <p:cNvPr id="9" name="Picture 2"/>
          <p:cNvPicPr>
            <a:picLocks noGrp="1" noChangeAspect="1"/>
          </p:cNvPicPr>
          <p:nvPr>
            <p:ph sz="half"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28600" y="4648200"/>
            <a:ext cx="2786380" cy="2098040"/>
          </a:xfrm>
          <a:prstGeom prst="rect">
            <a:avLst/>
          </a:prstGeom>
        </p:spPr>
      </p:pic>
      <p:pic>
        <p:nvPicPr>
          <p:cNvPr id="10" name="Picture 7"/>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63480" y="152400"/>
            <a:ext cx="2128520" cy="1684020"/>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047523" y="2791115"/>
            <a:ext cx="9256755"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4" name="Content Placeholder 3"/>
          <p:cNvSpPr>
            <a:spLocks noGrp="1"/>
          </p:cNvSpPr>
          <p:nvPr>
            <p:ph sz="half" idx="2"/>
          </p:nvPr>
        </p:nvSpPr>
        <p:spPr>
          <a:xfrm>
            <a:off x="1047523" y="3954318"/>
            <a:ext cx="9256755"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0642539" y="2791115"/>
            <a:ext cx="9260391"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6" name="Content Placeholder 5"/>
          <p:cNvSpPr>
            <a:spLocks noGrp="1"/>
          </p:cNvSpPr>
          <p:nvPr>
            <p:ph sz="quarter" idx="4"/>
          </p:nvPr>
        </p:nvSpPr>
        <p:spPr>
          <a:xfrm>
            <a:off x="10642539" y="3954318"/>
            <a:ext cx="9260391"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a:xfrm>
            <a:off x="7158072" y="11557000"/>
            <a:ext cx="6634310" cy="663864"/>
          </a:xfrm>
        </p:spPr>
        <p:txBody>
          <a:bodyPr/>
          <a:lstStyle/>
          <a:p>
            <a:endParaRPr lang="en-US"/>
          </a:p>
        </p:txBody>
      </p:sp>
      <p:sp>
        <p:nvSpPr>
          <p:cNvPr id="9" name="Slide Number Placeholder 8"/>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Date Placeholder 2"/>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a:xfrm>
            <a:off x="7158072" y="11557000"/>
            <a:ext cx="6634310" cy="663864"/>
          </a:xfrm>
        </p:spPr>
        <p:txBody>
          <a:bodyPr/>
          <a:lstStyle/>
          <a:p>
            <a:endParaRPr lang="en-US"/>
          </a:p>
        </p:txBody>
      </p:sp>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7158072" y="11557000"/>
            <a:ext cx="6634310" cy="663864"/>
          </a:xfrm>
        </p:spPr>
        <p:txBody>
          <a:bodyPr/>
          <a:lstStyle/>
          <a:p>
            <a:endParaRPr lang="en-US"/>
          </a:p>
        </p:txBody>
      </p:sp>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6455"/>
            <a:ext cx="6892555" cy="2112818"/>
          </a:xfrm>
        </p:spPr>
        <p:txBody>
          <a:bodyPr anchor="b"/>
          <a:lstStyle>
            <a:lvl1pPr algn="l">
              <a:defRPr sz="3635" b="1"/>
            </a:lvl1pPr>
          </a:lstStyle>
          <a:p>
            <a:r>
              <a:rPr lang="en-US"/>
              <a:t>Click to edit Master title style</a:t>
            </a:r>
            <a:endParaRPr lang="en-US"/>
          </a:p>
        </p:txBody>
      </p:sp>
      <p:sp>
        <p:nvSpPr>
          <p:cNvPr id="3" name="Content Placeholder 2"/>
          <p:cNvSpPr>
            <a:spLocks noGrp="1"/>
          </p:cNvSpPr>
          <p:nvPr>
            <p:ph idx="1"/>
          </p:nvPr>
        </p:nvSpPr>
        <p:spPr>
          <a:xfrm>
            <a:off x="8191045" y="496455"/>
            <a:ext cx="11711885" cy="10642024"/>
          </a:xfrm>
        </p:spPr>
        <p:txBody>
          <a:bodyPr/>
          <a:lstStyle>
            <a:lvl1pPr>
              <a:defRPr sz="5820"/>
            </a:lvl1pPr>
            <a:lvl2pPr>
              <a:defRPr sz="5090"/>
            </a:lvl2pPr>
            <a:lvl3pPr>
              <a:defRPr sz="4365"/>
            </a:lvl3pPr>
            <a:lvl4pPr>
              <a:defRPr sz="3635"/>
            </a:lvl4pPr>
            <a:lvl5pPr>
              <a:defRPr sz="3635"/>
            </a:lvl5pPr>
            <a:lvl6pPr>
              <a:defRPr sz="3635"/>
            </a:lvl6pPr>
            <a:lvl7pPr>
              <a:defRPr sz="3635"/>
            </a:lvl7pPr>
            <a:lvl8pPr>
              <a:defRPr sz="3635"/>
            </a:lvl8pPr>
            <a:lvl9pPr>
              <a:defRPr sz="36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047523" y="2609273"/>
            <a:ext cx="6892555" cy="852920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6" y="8728364"/>
            <a:ext cx="12570272" cy="1030433"/>
          </a:xfrm>
        </p:spPr>
        <p:txBody>
          <a:bodyPr anchor="b"/>
          <a:lstStyle>
            <a:lvl1pPr algn="l">
              <a:defRPr sz="3635" b="1"/>
            </a:lvl1pPr>
          </a:lstStyle>
          <a:p>
            <a:r>
              <a:rPr lang="en-US"/>
              <a:t>Click to edit Master title style</a:t>
            </a:r>
            <a:endParaRPr lang="en-US"/>
          </a:p>
        </p:txBody>
      </p:sp>
      <p:sp>
        <p:nvSpPr>
          <p:cNvPr id="3" name="Picture Placeholder 2"/>
          <p:cNvSpPr>
            <a:spLocks noGrp="1"/>
          </p:cNvSpPr>
          <p:nvPr>
            <p:ph type="pic" idx="1"/>
          </p:nvPr>
        </p:nvSpPr>
        <p:spPr>
          <a:xfrm>
            <a:off x="4106436" y="1114136"/>
            <a:ext cx="12570272" cy="7481455"/>
          </a:xfrm>
        </p:spPr>
        <p:txBody>
          <a:bodyPr/>
          <a:lstStyle>
            <a:lvl1pPr marL="0" indent="0">
              <a:buNone/>
              <a:defRPr sz="5820"/>
            </a:lvl1pPr>
            <a:lvl2pPr marL="831215" indent="0">
              <a:buNone/>
              <a:defRPr sz="5090"/>
            </a:lvl2pPr>
            <a:lvl3pPr marL="1662430" indent="0">
              <a:buNone/>
              <a:defRPr sz="4365"/>
            </a:lvl3pPr>
            <a:lvl4pPr marL="2493645" indent="0">
              <a:buNone/>
              <a:defRPr sz="3635"/>
            </a:lvl4pPr>
            <a:lvl5pPr marL="3324860" indent="0">
              <a:buNone/>
              <a:defRPr sz="3635"/>
            </a:lvl5pPr>
            <a:lvl6pPr marL="4156075" indent="0">
              <a:buNone/>
              <a:defRPr sz="3635"/>
            </a:lvl6pPr>
            <a:lvl7pPr marL="4987925" indent="0">
              <a:buNone/>
              <a:defRPr sz="3635"/>
            </a:lvl7pPr>
            <a:lvl8pPr marL="5819140" indent="0">
              <a:buNone/>
              <a:defRPr sz="3635"/>
            </a:lvl8pPr>
            <a:lvl9pPr marL="6650355" indent="0">
              <a:buNone/>
              <a:defRPr sz="3635"/>
            </a:lvl9pPr>
          </a:lstStyle>
          <a:p>
            <a:endParaRPr lang="en-US"/>
          </a:p>
        </p:txBody>
      </p:sp>
      <p:sp>
        <p:nvSpPr>
          <p:cNvPr id="4" name="Text Placeholder 3"/>
          <p:cNvSpPr>
            <a:spLocks noGrp="1"/>
          </p:cNvSpPr>
          <p:nvPr>
            <p:ph type="body" sz="half" idx="2"/>
          </p:nvPr>
        </p:nvSpPr>
        <p:spPr>
          <a:xfrm>
            <a:off x="4106436" y="9758796"/>
            <a:ext cx="12570272" cy="146338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1047523" y="2909455"/>
            <a:ext cx="18855408" cy="82290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7158072" y="11557000"/>
            <a:ext cx="6634310" cy="663864"/>
          </a:xfrm>
        </p:spPr>
        <p:txBody>
          <a:bodyPr/>
          <a:lstStyle/>
          <a:p>
            <a:endParaRPr lang="en-US"/>
          </a:p>
        </p:txBody>
      </p:sp>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2"/>
            <a:ext cx="4713852" cy="10639136"/>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047523" y="499342"/>
            <a:ext cx="13792382" cy="1063913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a:t>Click to edit Master title style</a:t>
            </a:r>
            <a:endParaRPr lang="en-US"/>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fld>
            <a:endParaRPr lang="en-US"/>
          </a:p>
        </p:txBody>
      </p:sp>
    </p:spTree>
  </p:cSld>
  <p:clrMapOvr>
    <a:masterClrMapping/>
  </p:clrMapOvr>
  <p:transition>
    <p:split orient="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4" y="3873500"/>
            <a:ext cx="17807885" cy="2672773"/>
          </a:xfrm>
        </p:spPr>
        <p:txBody>
          <a:bodyPr/>
          <a:lstStyle/>
          <a:p>
            <a:r>
              <a:rPr lang="en-US"/>
              <a:t>Click to edit Master title style</a:t>
            </a:r>
            <a:endParaRPr lang="en-US"/>
          </a:p>
        </p:txBody>
      </p:sp>
      <p:sp>
        <p:nvSpPr>
          <p:cNvPr id="3" name="Subtitle 2"/>
          <p:cNvSpPr>
            <a:spLocks noGrp="1"/>
          </p:cNvSpPr>
          <p:nvPr>
            <p:ph type="subTitle" idx="1"/>
          </p:nvPr>
        </p:nvSpPr>
        <p:spPr>
          <a:xfrm>
            <a:off x="3142568" y="7065818"/>
            <a:ext cx="14665317" cy="3186545"/>
          </a:xfrm>
        </p:spPr>
        <p:txBody>
          <a:bodyPr/>
          <a:lstStyle>
            <a:lvl1pPr marL="0" indent="0" algn="ctr">
              <a:buNone/>
              <a:defRPr>
                <a:solidFill>
                  <a:schemeClr val="tx1">
                    <a:tint val="75000"/>
                  </a:schemeClr>
                </a:solidFill>
              </a:defRPr>
            </a:lvl1pPr>
            <a:lvl2pPr marL="831215" indent="0" algn="ctr">
              <a:buNone/>
              <a:defRPr>
                <a:solidFill>
                  <a:schemeClr val="tx1">
                    <a:tint val="75000"/>
                  </a:schemeClr>
                </a:solidFill>
              </a:defRPr>
            </a:lvl2pPr>
            <a:lvl3pPr marL="1662430" indent="0" algn="ctr">
              <a:buNone/>
              <a:defRPr>
                <a:solidFill>
                  <a:schemeClr val="tx1">
                    <a:tint val="75000"/>
                  </a:schemeClr>
                </a:solidFill>
              </a:defRPr>
            </a:lvl3pPr>
            <a:lvl4pPr marL="2493645" indent="0" algn="ctr">
              <a:buNone/>
              <a:defRPr>
                <a:solidFill>
                  <a:schemeClr val="tx1">
                    <a:tint val="75000"/>
                  </a:schemeClr>
                </a:solidFill>
              </a:defRPr>
            </a:lvl4pPr>
            <a:lvl5pPr marL="3324860" indent="0" algn="ctr">
              <a:buNone/>
              <a:defRPr>
                <a:solidFill>
                  <a:schemeClr val="tx1">
                    <a:tint val="75000"/>
                  </a:schemeClr>
                </a:solidFill>
              </a:defRPr>
            </a:lvl5pPr>
            <a:lvl6pPr marL="4156075" indent="0" algn="ctr">
              <a:buNone/>
              <a:defRPr>
                <a:solidFill>
                  <a:schemeClr val="tx1">
                    <a:tint val="75000"/>
                  </a:schemeClr>
                </a:solidFill>
              </a:defRPr>
            </a:lvl6pPr>
            <a:lvl7pPr marL="4987925" indent="0" algn="ctr">
              <a:buNone/>
              <a:defRPr>
                <a:solidFill>
                  <a:schemeClr val="tx1">
                    <a:tint val="75000"/>
                  </a:schemeClr>
                </a:solidFill>
              </a:defRPr>
            </a:lvl7pPr>
            <a:lvl8pPr marL="5819140" indent="0" algn="ctr">
              <a:buNone/>
              <a:defRPr>
                <a:solidFill>
                  <a:schemeClr val="tx1">
                    <a:tint val="75000"/>
                  </a:schemeClr>
                </a:solidFill>
              </a:defRPr>
            </a:lvl8pPr>
            <a:lvl9pPr marL="665035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Content Placeholder 2"/>
          <p:cNvSpPr>
            <a:spLocks noGrp="1"/>
          </p:cNvSpPr>
          <p:nvPr>
            <p:ph idx="1"/>
          </p:nvPr>
        </p:nvSpPr>
        <p:spPr>
          <a:xfrm>
            <a:off x="1047523" y="2909455"/>
            <a:ext cx="18855408" cy="822902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1" y="8012545"/>
            <a:ext cx="17807885" cy="2476500"/>
          </a:xfrm>
        </p:spPr>
        <p:txBody>
          <a:bodyPr anchor="t"/>
          <a:lstStyle>
            <a:lvl1pPr algn="l">
              <a:defRPr sz="7275" b="1" cap="all"/>
            </a:lvl1pPr>
          </a:lstStyle>
          <a:p>
            <a:r>
              <a:rPr lang="en-US"/>
              <a:t>Click to edit Master title style</a:t>
            </a:r>
            <a:endParaRPr lang="en-US"/>
          </a:p>
        </p:txBody>
      </p:sp>
      <p:sp>
        <p:nvSpPr>
          <p:cNvPr id="3" name="Text Placeholder 2"/>
          <p:cNvSpPr>
            <a:spLocks noGrp="1"/>
          </p:cNvSpPr>
          <p:nvPr>
            <p:ph type="body" idx="1"/>
          </p:nvPr>
        </p:nvSpPr>
        <p:spPr>
          <a:xfrm>
            <a:off x="1654941" y="5284933"/>
            <a:ext cx="17807885" cy="2727613"/>
          </a:xfrm>
        </p:spPr>
        <p:txBody>
          <a:bodyPr anchor="b"/>
          <a:lstStyle>
            <a:lvl1pPr marL="0" indent="0">
              <a:buNone/>
              <a:defRPr sz="3635">
                <a:solidFill>
                  <a:schemeClr val="tx1">
                    <a:tint val="75000"/>
                  </a:schemeClr>
                </a:solidFill>
              </a:defRPr>
            </a:lvl1pPr>
            <a:lvl2pPr marL="831215" indent="0">
              <a:buNone/>
              <a:defRPr sz="3275">
                <a:solidFill>
                  <a:schemeClr val="tx1">
                    <a:tint val="75000"/>
                  </a:schemeClr>
                </a:solidFill>
              </a:defRPr>
            </a:lvl2pPr>
            <a:lvl3pPr marL="1662430" indent="0">
              <a:buNone/>
              <a:defRPr sz="2910">
                <a:solidFill>
                  <a:schemeClr val="tx1">
                    <a:tint val="75000"/>
                  </a:schemeClr>
                </a:solidFill>
              </a:defRPr>
            </a:lvl3pPr>
            <a:lvl4pPr marL="2493645" indent="0">
              <a:buNone/>
              <a:defRPr sz="2545">
                <a:solidFill>
                  <a:schemeClr val="tx1">
                    <a:tint val="75000"/>
                  </a:schemeClr>
                </a:solidFill>
              </a:defRPr>
            </a:lvl4pPr>
            <a:lvl5pPr marL="3324860" indent="0">
              <a:buNone/>
              <a:defRPr sz="2545">
                <a:solidFill>
                  <a:schemeClr val="tx1">
                    <a:tint val="75000"/>
                  </a:schemeClr>
                </a:solidFill>
              </a:defRPr>
            </a:lvl5pPr>
            <a:lvl6pPr marL="4156075" indent="0">
              <a:buNone/>
              <a:defRPr sz="2545">
                <a:solidFill>
                  <a:schemeClr val="tx1">
                    <a:tint val="75000"/>
                  </a:schemeClr>
                </a:solidFill>
              </a:defRPr>
            </a:lvl6pPr>
            <a:lvl7pPr marL="4987925" indent="0">
              <a:buNone/>
              <a:defRPr sz="2545">
                <a:solidFill>
                  <a:schemeClr val="tx1">
                    <a:tint val="75000"/>
                  </a:schemeClr>
                </a:solidFill>
              </a:defRPr>
            </a:lvl7pPr>
            <a:lvl8pPr marL="5819140" indent="0">
              <a:buNone/>
              <a:defRPr sz="2545">
                <a:solidFill>
                  <a:schemeClr val="tx1">
                    <a:tint val="75000"/>
                  </a:schemeClr>
                </a:solidFill>
              </a:defRPr>
            </a:lvl8pPr>
            <a:lvl9pPr marL="6650355" indent="0">
              <a:buNone/>
              <a:defRPr sz="254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pic>
        <p:nvPicPr>
          <p:cNvPr id="8" name="Picture 5"/>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6324600"/>
            <a:ext cx="13049250" cy="1343025"/>
          </a:xfrm>
          <a:prstGeom prst="rect">
            <a:avLst/>
          </a:prstGeom>
        </p:spPr>
      </p:pic>
      <p:pic>
        <p:nvPicPr>
          <p:cNvPr id="9" name="Picture 2"/>
          <p:cNvPicPr>
            <a:picLocks noGrp="1" noChangeAspect="1"/>
          </p:cNvPicPr>
          <p:nvPr>
            <p:ph sz="half"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28600" y="4648200"/>
            <a:ext cx="2786380" cy="2098040"/>
          </a:xfrm>
          <a:prstGeom prst="rect">
            <a:avLst/>
          </a:prstGeom>
        </p:spPr>
      </p:pic>
      <p:pic>
        <p:nvPicPr>
          <p:cNvPr id="10" name="Picture 7"/>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63480" y="152400"/>
            <a:ext cx="2128520" cy="1684020"/>
          </a:xfrm>
          <a:prstGeom prst="rect">
            <a:avLst/>
          </a:prstGeom>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047523" y="2791115"/>
            <a:ext cx="9256755"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4" name="Content Placeholder 3"/>
          <p:cNvSpPr>
            <a:spLocks noGrp="1"/>
          </p:cNvSpPr>
          <p:nvPr>
            <p:ph sz="half" idx="2"/>
          </p:nvPr>
        </p:nvSpPr>
        <p:spPr>
          <a:xfrm>
            <a:off x="1047523" y="3954318"/>
            <a:ext cx="9256755"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0642539" y="2791115"/>
            <a:ext cx="9260391"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6" name="Content Placeholder 5"/>
          <p:cNvSpPr>
            <a:spLocks noGrp="1"/>
          </p:cNvSpPr>
          <p:nvPr>
            <p:ph sz="quarter" idx="4"/>
          </p:nvPr>
        </p:nvSpPr>
        <p:spPr>
          <a:xfrm>
            <a:off x="10642539" y="3954318"/>
            <a:ext cx="9260391"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a:xfrm>
            <a:off x="7158072" y="11557000"/>
            <a:ext cx="6634310" cy="663864"/>
          </a:xfrm>
        </p:spPr>
        <p:txBody>
          <a:bodyPr/>
          <a:lstStyle/>
          <a:p>
            <a:endParaRPr lang="en-US"/>
          </a:p>
        </p:txBody>
      </p:sp>
      <p:sp>
        <p:nvSpPr>
          <p:cNvPr id="9" name="Slide Number Placeholder 8"/>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Date Placeholder 2"/>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a:xfrm>
            <a:off x="7158072" y="11557000"/>
            <a:ext cx="6634310" cy="663864"/>
          </a:xfrm>
        </p:spPr>
        <p:txBody>
          <a:bodyPr/>
          <a:lstStyle/>
          <a:p>
            <a:endParaRPr lang="en-US"/>
          </a:p>
        </p:txBody>
      </p:sp>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7158072" y="11557000"/>
            <a:ext cx="6634310" cy="663864"/>
          </a:xfrm>
        </p:spPr>
        <p:txBody>
          <a:bodyPr/>
          <a:lstStyle/>
          <a:p>
            <a:endParaRPr lang="en-US"/>
          </a:p>
        </p:txBody>
      </p:sp>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6455"/>
            <a:ext cx="6892555" cy="2112818"/>
          </a:xfrm>
        </p:spPr>
        <p:txBody>
          <a:bodyPr anchor="b"/>
          <a:lstStyle>
            <a:lvl1pPr algn="l">
              <a:defRPr sz="3635" b="1"/>
            </a:lvl1pPr>
          </a:lstStyle>
          <a:p>
            <a:r>
              <a:rPr lang="en-US"/>
              <a:t>Click to edit Master title style</a:t>
            </a:r>
            <a:endParaRPr lang="en-US"/>
          </a:p>
        </p:txBody>
      </p:sp>
      <p:sp>
        <p:nvSpPr>
          <p:cNvPr id="3" name="Content Placeholder 2"/>
          <p:cNvSpPr>
            <a:spLocks noGrp="1"/>
          </p:cNvSpPr>
          <p:nvPr>
            <p:ph idx="1"/>
          </p:nvPr>
        </p:nvSpPr>
        <p:spPr>
          <a:xfrm>
            <a:off x="8191045" y="496455"/>
            <a:ext cx="11711885" cy="10642024"/>
          </a:xfrm>
        </p:spPr>
        <p:txBody>
          <a:bodyPr/>
          <a:lstStyle>
            <a:lvl1pPr>
              <a:defRPr sz="5820"/>
            </a:lvl1pPr>
            <a:lvl2pPr>
              <a:defRPr sz="5090"/>
            </a:lvl2pPr>
            <a:lvl3pPr>
              <a:defRPr sz="4365"/>
            </a:lvl3pPr>
            <a:lvl4pPr>
              <a:defRPr sz="3635"/>
            </a:lvl4pPr>
            <a:lvl5pPr>
              <a:defRPr sz="3635"/>
            </a:lvl5pPr>
            <a:lvl6pPr>
              <a:defRPr sz="3635"/>
            </a:lvl6pPr>
            <a:lvl7pPr>
              <a:defRPr sz="3635"/>
            </a:lvl7pPr>
            <a:lvl8pPr>
              <a:defRPr sz="3635"/>
            </a:lvl8pPr>
            <a:lvl9pPr>
              <a:defRPr sz="36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047523" y="2609273"/>
            <a:ext cx="6892555" cy="852920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6455"/>
            <a:ext cx="6892555" cy="2112818"/>
          </a:xfrm>
        </p:spPr>
        <p:txBody>
          <a:bodyPr anchor="b"/>
          <a:lstStyle>
            <a:lvl1pPr algn="l">
              <a:defRPr sz="3635" b="1"/>
            </a:lvl1pPr>
          </a:lstStyle>
          <a:p>
            <a:r>
              <a:rPr lang="en-US"/>
              <a:t>Click to edit Master title style</a:t>
            </a:r>
            <a:endParaRPr lang="en-US"/>
          </a:p>
        </p:txBody>
      </p:sp>
      <p:sp>
        <p:nvSpPr>
          <p:cNvPr id="3" name="Content Placeholder 2"/>
          <p:cNvSpPr>
            <a:spLocks noGrp="1"/>
          </p:cNvSpPr>
          <p:nvPr>
            <p:ph idx="1"/>
          </p:nvPr>
        </p:nvSpPr>
        <p:spPr>
          <a:xfrm>
            <a:off x="8191045" y="496455"/>
            <a:ext cx="11711885" cy="10642024"/>
          </a:xfrm>
        </p:spPr>
        <p:txBody>
          <a:bodyPr/>
          <a:lstStyle>
            <a:lvl1pPr>
              <a:defRPr sz="5820"/>
            </a:lvl1pPr>
            <a:lvl2pPr>
              <a:defRPr sz="5090"/>
            </a:lvl2pPr>
            <a:lvl3pPr>
              <a:defRPr sz="4365"/>
            </a:lvl3pPr>
            <a:lvl4pPr>
              <a:defRPr sz="3635"/>
            </a:lvl4pPr>
            <a:lvl5pPr>
              <a:defRPr sz="3635"/>
            </a:lvl5pPr>
            <a:lvl6pPr>
              <a:defRPr sz="3635"/>
            </a:lvl6pPr>
            <a:lvl7pPr>
              <a:defRPr sz="3635"/>
            </a:lvl7pPr>
            <a:lvl8pPr>
              <a:defRPr sz="3635"/>
            </a:lvl8pPr>
            <a:lvl9pPr>
              <a:defRPr sz="36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047523" y="2609273"/>
            <a:ext cx="6892555" cy="852920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6" y="8728364"/>
            <a:ext cx="12570272" cy="1030433"/>
          </a:xfrm>
        </p:spPr>
        <p:txBody>
          <a:bodyPr anchor="b"/>
          <a:lstStyle>
            <a:lvl1pPr algn="l">
              <a:defRPr sz="3635" b="1"/>
            </a:lvl1pPr>
          </a:lstStyle>
          <a:p>
            <a:r>
              <a:rPr lang="en-US"/>
              <a:t>Click to edit Master title style</a:t>
            </a:r>
            <a:endParaRPr lang="en-US"/>
          </a:p>
        </p:txBody>
      </p:sp>
      <p:sp>
        <p:nvSpPr>
          <p:cNvPr id="3" name="Picture Placeholder 2"/>
          <p:cNvSpPr>
            <a:spLocks noGrp="1"/>
          </p:cNvSpPr>
          <p:nvPr>
            <p:ph type="pic" idx="1"/>
          </p:nvPr>
        </p:nvSpPr>
        <p:spPr>
          <a:xfrm>
            <a:off x="4106436" y="1114136"/>
            <a:ext cx="12570272" cy="7481455"/>
          </a:xfrm>
        </p:spPr>
        <p:txBody>
          <a:bodyPr/>
          <a:lstStyle>
            <a:lvl1pPr marL="0" indent="0">
              <a:buNone/>
              <a:defRPr sz="5820"/>
            </a:lvl1pPr>
            <a:lvl2pPr marL="831215" indent="0">
              <a:buNone/>
              <a:defRPr sz="5090"/>
            </a:lvl2pPr>
            <a:lvl3pPr marL="1662430" indent="0">
              <a:buNone/>
              <a:defRPr sz="4365"/>
            </a:lvl3pPr>
            <a:lvl4pPr marL="2493645" indent="0">
              <a:buNone/>
              <a:defRPr sz="3635"/>
            </a:lvl4pPr>
            <a:lvl5pPr marL="3324860" indent="0">
              <a:buNone/>
              <a:defRPr sz="3635"/>
            </a:lvl5pPr>
            <a:lvl6pPr marL="4156075" indent="0">
              <a:buNone/>
              <a:defRPr sz="3635"/>
            </a:lvl6pPr>
            <a:lvl7pPr marL="4987925" indent="0">
              <a:buNone/>
              <a:defRPr sz="3635"/>
            </a:lvl7pPr>
            <a:lvl8pPr marL="5819140" indent="0">
              <a:buNone/>
              <a:defRPr sz="3635"/>
            </a:lvl8pPr>
            <a:lvl9pPr marL="6650355" indent="0">
              <a:buNone/>
              <a:defRPr sz="3635"/>
            </a:lvl9pPr>
          </a:lstStyle>
          <a:p>
            <a:endParaRPr lang="en-US"/>
          </a:p>
        </p:txBody>
      </p:sp>
      <p:sp>
        <p:nvSpPr>
          <p:cNvPr id="4" name="Text Placeholder 3"/>
          <p:cNvSpPr>
            <a:spLocks noGrp="1"/>
          </p:cNvSpPr>
          <p:nvPr>
            <p:ph type="body" sz="half" idx="2"/>
          </p:nvPr>
        </p:nvSpPr>
        <p:spPr>
          <a:xfrm>
            <a:off x="4106436" y="9758796"/>
            <a:ext cx="12570272" cy="146338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1047523" y="2909455"/>
            <a:ext cx="18855408" cy="82290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2"/>
            <a:ext cx="4713852" cy="10639136"/>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047523" y="499342"/>
            <a:ext cx="13792382" cy="1063913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a:t>Click to edit Master title style</a:t>
            </a:r>
            <a:endParaRPr lang="en-US"/>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fld>
            <a:endParaRPr lang="en-US"/>
          </a:p>
        </p:txBody>
      </p:sp>
    </p:spTree>
  </p:cSld>
  <p:clrMapOvr>
    <a:masterClrMapping/>
  </p:clrMapOvr>
  <p:transition>
    <p:split orient="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4" y="3873500"/>
            <a:ext cx="17807885" cy="2672773"/>
          </a:xfrm>
        </p:spPr>
        <p:txBody>
          <a:bodyPr/>
          <a:lstStyle/>
          <a:p>
            <a:r>
              <a:rPr lang="en-US"/>
              <a:t>Click to edit Master title style</a:t>
            </a:r>
            <a:endParaRPr lang="en-US"/>
          </a:p>
        </p:txBody>
      </p:sp>
      <p:sp>
        <p:nvSpPr>
          <p:cNvPr id="3" name="Subtitle 2"/>
          <p:cNvSpPr>
            <a:spLocks noGrp="1"/>
          </p:cNvSpPr>
          <p:nvPr>
            <p:ph type="subTitle" idx="1"/>
          </p:nvPr>
        </p:nvSpPr>
        <p:spPr>
          <a:xfrm>
            <a:off x="3142568" y="7065818"/>
            <a:ext cx="14665317" cy="3186545"/>
          </a:xfrm>
        </p:spPr>
        <p:txBody>
          <a:bodyPr/>
          <a:lstStyle>
            <a:lvl1pPr marL="0" indent="0" algn="ctr">
              <a:buNone/>
              <a:defRPr>
                <a:solidFill>
                  <a:schemeClr val="tx1">
                    <a:tint val="75000"/>
                  </a:schemeClr>
                </a:solidFill>
              </a:defRPr>
            </a:lvl1pPr>
            <a:lvl2pPr marL="831215" indent="0" algn="ctr">
              <a:buNone/>
              <a:defRPr>
                <a:solidFill>
                  <a:schemeClr val="tx1">
                    <a:tint val="75000"/>
                  </a:schemeClr>
                </a:solidFill>
              </a:defRPr>
            </a:lvl2pPr>
            <a:lvl3pPr marL="1662430" indent="0" algn="ctr">
              <a:buNone/>
              <a:defRPr>
                <a:solidFill>
                  <a:schemeClr val="tx1">
                    <a:tint val="75000"/>
                  </a:schemeClr>
                </a:solidFill>
              </a:defRPr>
            </a:lvl3pPr>
            <a:lvl4pPr marL="2493645" indent="0" algn="ctr">
              <a:buNone/>
              <a:defRPr>
                <a:solidFill>
                  <a:schemeClr val="tx1">
                    <a:tint val="75000"/>
                  </a:schemeClr>
                </a:solidFill>
              </a:defRPr>
            </a:lvl4pPr>
            <a:lvl5pPr marL="3324860" indent="0" algn="ctr">
              <a:buNone/>
              <a:defRPr>
                <a:solidFill>
                  <a:schemeClr val="tx1">
                    <a:tint val="75000"/>
                  </a:schemeClr>
                </a:solidFill>
              </a:defRPr>
            </a:lvl5pPr>
            <a:lvl6pPr marL="4156075" indent="0" algn="ctr">
              <a:buNone/>
              <a:defRPr>
                <a:solidFill>
                  <a:schemeClr val="tx1">
                    <a:tint val="75000"/>
                  </a:schemeClr>
                </a:solidFill>
              </a:defRPr>
            </a:lvl6pPr>
            <a:lvl7pPr marL="4987925" indent="0" algn="ctr">
              <a:buNone/>
              <a:defRPr>
                <a:solidFill>
                  <a:schemeClr val="tx1">
                    <a:tint val="75000"/>
                  </a:schemeClr>
                </a:solidFill>
              </a:defRPr>
            </a:lvl7pPr>
            <a:lvl8pPr marL="5819140" indent="0" algn="ctr">
              <a:buNone/>
              <a:defRPr>
                <a:solidFill>
                  <a:schemeClr val="tx1">
                    <a:tint val="75000"/>
                  </a:schemeClr>
                </a:solidFill>
              </a:defRPr>
            </a:lvl8pPr>
            <a:lvl9pPr marL="665035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Content Placeholder 2"/>
          <p:cNvSpPr>
            <a:spLocks noGrp="1"/>
          </p:cNvSpPr>
          <p:nvPr>
            <p:ph idx="1"/>
          </p:nvPr>
        </p:nvSpPr>
        <p:spPr>
          <a:xfrm>
            <a:off x="1047523" y="2909455"/>
            <a:ext cx="18855408" cy="822902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1" y="8012545"/>
            <a:ext cx="17807885" cy="2476500"/>
          </a:xfrm>
        </p:spPr>
        <p:txBody>
          <a:bodyPr anchor="t"/>
          <a:lstStyle>
            <a:lvl1pPr algn="l">
              <a:defRPr sz="7275" b="1" cap="all"/>
            </a:lvl1pPr>
          </a:lstStyle>
          <a:p>
            <a:r>
              <a:rPr lang="en-US"/>
              <a:t>Click to edit Master title style</a:t>
            </a:r>
            <a:endParaRPr lang="en-US"/>
          </a:p>
        </p:txBody>
      </p:sp>
      <p:sp>
        <p:nvSpPr>
          <p:cNvPr id="3" name="Text Placeholder 2"/>
          <p:cNvSpPr>
            <a:spLocks noGrp="1"/>
          </p:cNvSpPr>
          <p:nvPr>
            <p:ph type="body" idx="1"/>
          </p:nvPr>
        </p:nvSpPr>
        <p:spPr>
          <a:xfrm>
            <a:off x="1654941" y="5284933"/>
            <a:ext cx="17807885" cy="2727613"/>
          </a:xfrm>
        </p:spPr>
        <p:txBody>
          <a:bodyPr anchor="b"/>
          <a:lstStyle>
            <a:lvl1pPr marL="0" indent="0">
              <a:buNone/>
              <a:defRPr sz="3635">
                <a:solidFill>
                  <a:schemeClr val="tx1">
                    <a:tint val="75000"/>
                  </a:schemeClr>
                </a:solidFill>
              </a:defRPr>
            </a:lvl1pPr>
            <a:lvl2pPr marL="831215" indent="0">
              <a:buNone/>
              <a:defRPr sz="3275">
                <a:solidFill>
                  <a:schemeClr val="tx1">
                    <a:tint val="75000"/>
                  </a:schemeClr>
                </a:solidFill>
              </a:defRPr>
            </a:lvl2pPr>
            <a:lvl3pPr marL="1662430" indent="0">
              <a:buNone/>
              <a:defRPr sz="2910">
                <a:solidFill>
                  <a:schemeClr val="tx1">
                    <a:tint val="75000"/>
                  </a:schemeClr>
                </a:solidFill>
              </a:defRPr>
            </a:lvl3pPr>
            <a:lvl4pPr marL="2493645" indent="0">
              <a:buNone/>
              <a:defRPr sz="2545">
                <a:solidFill>
                  <a:schemeClr val="tx1">
                    <a:tint val="75000"/>
                  </a:schemeClr>
                </a:solidFill>
              </a:defRPr>
            </a:lvl4pPr>
            <a:lvl5pPr marL="3324860" indent="0">
              <a:buNone/>
              <a:defRPr sz="2545">
                <a:solidFill>
                  <a:schemeClr val="tx1">
                    <a:tint val="75000"/>
                  </a:schemeClr>
                </a:solidFill>
              </a:defRPr>
            </a:lvl5pPr>
            <a:lvl6pPr marL="4156075" indent="0">
              <a:buNone/>
              <a:defRPr sz="2545">
                <a:solidFill>
                  <a:schemeClr val="tx1">
                    <a:tint val="75000"/>
                  </a:schemeClr>
                </a:solidFill>
              </a:defRPr>
            </a:lvl6pPr>
            <a:lvl7pPr marL="4987925" indent="0">
              <a:buNone/>
              <a:defRPr sz="2545">
                <a:solidFill>
                  <a:schemeClr val="tx1">
                    <a:tint val="75000"/>
                  </a:schemeClr>
                </a:solidFill>
              </a:defRPr>
            </a:lvl7pPr>
            <a:lvl8pPr marL="5819140" indent="0">
              <a:buNone/>
              <a:defRPr sz="2545">
                <a:solidFill>
                  <a:schemeClr val="tx1">
                    <a:tint val="75000"/>
                  </a:schemeClr>
                </a:solidFill>
              </a:defRPr>
            </a:lvl8pPr>
            <a:lvl9pPr marL="6650355" indent="0">
              <a:buNone/>
              <a:defRPr sz="254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pic>
        <p:nvPicPr>
          <p:cNvPr id="8" name="Picture 5"/>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6324600"/>
            <a:ext cx="13049250" cy="1343025"/>
          </a:xfrm>
          <a:prstGeom prst="rect">
            <a:avLst/>
          </a:prstGeom>
        </p:spPr>
      </p:pic>
      <p:pic>
        <p:nvPicPr>
          <p:cNvPr id="9" name="Picture 2"/>
          <p:cNvPicPr>
            <a:picLocks noGrp="1" noChangeAspect="1"/>
          </p:cNvPicPr>
          <p:nvPr>
            <p:ph sz="half"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28600" y="4648200"/>
            <a:ext cx="2786380" cy="2098040"/>
          </a:xfrm>
          <a:prstGeom prst="rect">
            <a:avLst/>
          </a:prstGeom>
        </p:spPr>
      </p:pic>
      <p:pic>
        <p:nvPicPr>
          <p:cNvPr id="10" name="Picture 7"/>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63480" y="152400"/>
            <a:ext cx="2128520" cy="1684020"/>
          </a:xfrm>
          <a:prstGeom prst="rect">
            <a:avLst/>
          </a:prstGeom>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047523" y="2791115"/>
            <a:ext cx="9256755"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4" name="Content Placeholder 3"/>
          <p:cNvSpPr>
            <a:spLocks noGrp="1"/>
          </p:cNvSpPr>
          <p:nvPr>
            <p:ph sz="half" idx="2"/>
          </p:nvPr>
        </p:nvSpPr>
        <p:spPr>
          <a:xfrm>
            <a:off x="1047523" y="3954318"/>
            <a:ext cx="9256755"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0642539" y="2791115"/>
            <a:ext cx="9260391" cy="1163204"/>
          </a:xfrm>
        </p:spPr>
        <p:txBody>
          <a:bodyPr anchor="b"/>
          <a:lstStyle>
            <a:lvl1pPr marL="0" indent="0">
              <a:buNone/>
              <a:defRPr sz="4365" b="1"/>
            </a:lvl1pPr>
            <a:lvl2pPr marL="831215" indent="0">
              <a:buNone/>
              <a:defRPr sz="3635" b="1"/>
            </a:lvl2pPr>
            <a:lvl3pPr marL="1662430" indent="0">
              <a:buNone/>
              <a:defRPr sz="3275" b="1"/>
            </a:lvl3pPr>
            <a:lvl4pPr marL="2493645" indent="0">
              <a:buNone/>
              <a:defRPr sz="2910" b="1"/>
            </a:lvl4pPr>
            <a:lvl5pPr marL="3324860" indent="0">
              <a:buNone/>
              <a:defRPr sz="2910" b="1"/>
            </a:lvl5pPr>
            <a:lvl6pPr marL="4156075" indent="0">
              <a:buNone/>
              <a:defRPr sz="2910" b="1"/>
            </a:lvl6pPr>
            <a:lvl7pPr marL="4987925" indent="0">
              <a:buNone/>
              <a:defRPr sz="2910" b="1"/>
            </a:lvl7pPr>
            <a:lvl8pPr marL="5819140" indent="0">
              <a:buNone/>
              <a:defRPr sz="2910" b="1"/>
            </a:lvl8pPr>
            <a:lvl9pPr marL="6650355" indent="0">
              <a:buNone/>
              <a:defRPr sz="2910" b="1"/>
            </a:lvl9pPr>
          </a:lstStyle>
          <a:p>
            <a:pPr lvl="0"/>
            <a:r>
              <a:rPr lang="en-US"/>
              <a:t>Click to edit Master text styles</a:t>
            </a:r>
            <a:endParaRPr lang="en-US"/>
          </a:p>
        </p:txBody>
      </p:sp>
      <p:sp>
        <p:nvSpPr>
          <p:cNvPr id="6" name="Content Placeholder 5"/>
          <p:cNvSpPr>
            <a:spLocks noGrp="1"/>
          </p:cNvSpPr>
          <p:nvPr>
            <p:ph sz="quarter" idx="4"/>
          </p:nvPr>
        </p:nvSpPr>
        <p:spPr>
          <a:xfrm>
            <a:off x="10642539" y="3954318"/>
            <a:ext cx="9260391" cy="7184160"/>
          </a:xfrm>
        </p:spPr>
        <p:txBody>
          <a:bodyPr/>
          <a:lstStyle>
            <a:lvl1pPr>
              <a:defRPr sz="4365"/>
            </a:lvl1pPr>
            <a:lvl2pPr>
              <a:defRPr sz="3635"/>
            </a:lvl2pPr>
            <a:lvl3pPr>
              <a:defRPr sz="3275"/>
            </a:lvl3pPr>
            <a:lvl4pPr>
              <a:defRPr sz="2910"/>
            </a:lvl4pPr>
            <a:lvl5pPr>
              <a:defRPr sz="2910"/>
            </a:lvl5pPr>
            <a:lvl6pPr>
              <a:defRPr sz="2910"/>
            </a:lvl6pPr>
            <a:lvl7pPr>
              <a:defRPr sz="2910"/>
            </a:lvl7pPr>
            <a:lvl8pPr>
              <a:defRPr sz="2910"/>
            </a:lvl8pPr>
            <a:lvl9pPr>
              <a:defRPr sz="29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a:xfrm>
            <a:off x="7158072" y="11557000"/>
            <a:ext cx="6634310" cy="663864"/>
          </a:xfrm>
        </p:spPr>
        <p:txBody>
          <a:bodyPr/>
          <a:lstStyle/>
          <a:p>
            <a:endParaRPr lang="en-US"/>
          </a:p>
        </p:txBody>
      </p:sp>
      <p:sp>
        <p:nvSpPr>
          <p:cNvPr id="9" name="Slide Number Placeholder 8"/>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Date Placeholder 2"/>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a:xfrm>
            <a:off x="7158072" y="11557000"/>
            <a:ext cx="6634310" cy="663864"/>
          </a:xfrm>
        </p:spPr>
        <p:txBody>
          <a:bodyPr/>
          <a:lstStyle/>
          <a:p>
            <a:endParaRPr lang="en-US"/>
          </a:p>
        </p:txBody>
      </p:sp>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6" y="8728364"/>
            <a:ext cx="12570272" cy="1030433"/>
          </a:xfrm>
        </p:spPr>
        <p:txBody>
          <a:bodyPr anchor="b"/>
          <a:lstStyle>
            <a:lvl1pPr algn="l">
              <a:defRPr sz="3635" b="1"/>
            </a:lvl1pPr>
          </a:lstStyle>
          <a:p>
            <a:r>
              <a:rPr lang="en-US"/>
              <a:t>Click to edit Master title style</a:t>
            </a:r>
            <a:endParaRPr lang="en-US"/>
          </a:p>
        </p:txBody>
      </p:sp>
      <p:sp>
        <p:nvSpPr>
          <p:cNvPr id="3" name="Picture Placeholder 2"/>
          <p:cNvSpPr>
            <a:spLocks noGrp="1"/>
          </p:cNvSpPr>
          <p:nvPr>
            <p:ph type="pic" idx="1"/>
          </p:nvPr>
        </p:nvSpPr>
        <p:spPr>
          <a:xfrm>
            <a:off x="4106436" y="1114136"/>
            <a:ext cx="12570272" cy="7481455"/>
          </a:xfrm>
        </p:spPr>
        <p:txBody>
          <a:bodyPr/>
          <a:lstStyle>
            <a:lvl1pPr marL="0" indent="0">
              <a:buNone/>
              <a:defRPr sz="5820"/>
            </a:lvl1pPr>
            <a:lvl2pPr marL="831215" indent="0">
              <a:buNone/>
              <a:defRPr sz="5090"/>
            </a:lvl2pPr>
            <a:lvl3pPr marL="1662430" indent="0">
              <a:buNone/>
              <a:defRPr sz="4365"/>
            </a:lvl3pPr>
            <a:lvl4pPr marL="2493645" indent="0">
              <a:buNone/>
              <a:defRPr sz="3635"/>
            </a:lvl4pPr>
            <a:lvl5pPr marL="3324860" indent="0">
              <a:buNone/>
              <a:defRPr sz="3635"/>
            </a:lvl5pPr>
            <a:lvl6pPr marL="4156075" indent="0">
              <a:buNone/>
              <a:defRPr sz="3635"/>
            </a:lvl6pPr>
            <a:lvl7pPr marL="4987925" indent="0">
              <a:buNone/>
              <a:defRPr sz="3635"/>
            </a:lvl7pPr>
            <a:lvl8pPr marL="5819140" indent="0">
              <a:buNone/>
              <a:defRPr sz="3635"/>
            </a:lvl8pPr>
            <a:lvl9pPr marL="6650355" indent="0">
              <a:buNone/>
              <a:defRPr sz="3635"/>
            </a:lvl9pPr>
          </a:lstStyle>
          <a:p>
            <a:endParaRPr lang="en-US"/>
          </a:p>
        </p:txBody>
      </p:sp>
      <p:sp>
        <p:nvSpPr>
          <p:cNvPr id="4" name="Text Placeholder 3"/>
          <p:cNvSpPr>
            <a:spLocks noGrp="1"/>
          </p:cNvSpPr>
          <p:nvPr>
            <p:ph type="body" sz="half" idx="2"/>
          </p:nvPr>
        </p:nvSpPr>
        <p:spPr>
          <a:xfrm>
            <a:off x="4106436" y="9758796"/>
            <a:ext cx="12570272" cy="146338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7158072" y="11557000"/>
            <a:ext cx="6634310" cy="663864"/>
          </a:xfrm>
        </p:spPr>
        <p:txBody>
          <a:bodyPr/>
          <a:lstStyle/>
          <a:p>
            <a:endParaRPr lang="en-US"/>
          </a:p>
        </p:txBody>
      </p:sp>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3" y="496455"/>
            <a:ext cx="6892555" cy="2112818"/>
          </a:xfrm>
        </p:spPr>
        <p:txBody>
          <a:bodyPr anchor="b"/>
          <a:lstStyle>
            <a:lvl1pPr algn="l">
              <a:defRPr sz="3635" b="1"/>
            </a:lvl1pPr>
          </a:lstStyle>
          <a:p>
            <a:r>
              <a:rPr lang="en-US"/>
              <a:t>Click to edit Master title style</a:t>
            </a:r>
            <a:endParaRPr lang="en-US"/>
          </a:p>
        </p:txBody>
      </p:sp>
      <p:sp>
        <p:nvSpPr>
          <p:cNvPr id="3" name="Content Placeholder 2"/>
          <p:cNvSpPr>
            <a:spLocks noGrp="1"/>
          </p:cNvSpPr>
          <p:nvPr>
            <p:ph idx="1"/>
          </p:nvPr>
        </p:nvSpPr>
        <p:spPr>
          <a:xfrm>
            <a:off x="8191045" y="496455"/>
            <a:ext cx="11711885" cy="10642024"/>
          </a:xfrm>
        </p:spPr>
        <p:txBody>
          <a:bodyPr/>
          <a:lstStyle>
            <a:lvl1pPr>
              <a:defRPr sz="5820"/>
            </a:lvl1pPr>
            <a:lvl2pPr>
              <a:defRPr sz="5090"/>
            </a:lvl2pPr>
            <a:lvl3pPr>
              <a:defRPr sz="4365"/>
            </a:lvl3pPr>
            <a:lvl4pPr>
              <a:defRPr sz="3635"/>
            </a:lvl4pPr>
            <a:lvl5pPr>
              <a:defRPr sz="3635"/>
            </a:lvl5pPr>
            <a:lvl6pPr>
              <a:defRPr sz="3635"/>
            </a:lvl6pPr>
            <a:lvl7pPr>
              <a:defRPr sz="3635"/>
            </a:lvl7pPr>
            <a:lvl8pPr>
              <a:defRPr sz="3635"/>
            </a:lvl8pPr>
            <a:lvl9pPr>
              <a:defRPr sz="36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047523" y="2609273"/>
            <a:ext cx="6892555" cy="852920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6" y="8728364"/>
            <a:ext cx="12570272" cy="1030433"/>
          </a:xfrm>
        </p:spPr>
        <p:txBody>
          <a:bodyPr anchor="b"/>
          <a:lstStyle>
            <a:lvl1pPr algn="l">
              <a:defRPr sz="3635" b="1"/>
            </a:lvl1pPr>
          </a:lstStyle>
          <a:p>
            <a:r>
              <a:rPr lang="en-US"/>
              <a:t>Click to edit Master title style</a:t>
            </a:r>
            <a:endParaRPr lang="en-US"/>
          </a:p>
        </p:txBody>
      </p:sp>
      <p:sp>
        <p:nvSpPr>
          <p:cNvPr id="3" name="Picture Placeholder 2"/>
          <p:cNvSpPr>
            <a:spLocks noGrp="1"/>
          </p:cNvSpPr>
          <p:nvPr>
            <p:ph type="pic" idx="1"/>
          </p:nvPr>
        </p:nvSpPr>
        <p:spPr>
          <a:xfrm>
            <a:off x="4106436" y="1114136"/>
            <a:ext cx="12570272" cy="7481455"/>
          </a:xfrm>
        </p:spPr>
        <p:txBody>
          <a:bodyPr/>
          <a:lstStyle>
            <a:lvl1pPr marL="0" indent="0">
              <a:buNone/>
              <a:defRPr sz="5820"/>
            </a:lvl1pPr>
            <a:lvl2pPr marL="831215" indent="0">
              <a:buNone/>
              <a:defRPr sz="5090"/>
            </a:lvl2pPr>
            <a:lvl3pPr marL="1662430" indent="0">
              <a:buNone/>
              <a:defRPr sz="4365"/>
            </a:lvl3pPr>
            <a:lvl4pPr marL="2493645" indent="0">
              <a:buNone/>
              <a:defRPr sz="3635"/>
            </a:lvl4pPr>
            <a:lvl5pPr marL="3324860" indent="0">
              <a:buNone/>
              <a:defRPr sz="3635"/>
            </a:lvl5pPr>
            <a:lvl6pPr marL="4156075" indent="0">
              <a:buNone/>
              <a:defRPr sz="3635"/>
            </a:lvl6pPr>
            <a:lvl7pPr marL="4987925" indent="0">
              <a:buNone/>
              <a:defRPr sz="3635"/>
            </a:lvl7pPr>
            <a:lvl8pPr marL="5819140" indent="0">
              <a:buNone/>
              <a:defRPr sz="3635"/>
            </a:lvl8pPr>
            <a:lvl9pPr marL="6650355" indent="0">
              <a:buNone/>
              <a:defRPr sz="3635"/>
            </a:lvl9pPr>
          </a:lstStyle>
          <a:p>
            <a:endParaRPr lang="en-US"/>
          </a:p>
        </p:txBody>
      </p:sp>
      <p:sp>
        <p:nvSpPr>
          <p:cNvPr id="4" name="Text Placeholder 3"/>
          <p:cNvSpPr>
            <a:spLocks noGrp="1"/>
          </p:cNvSpPr>
          <p:nvPr>
            <p:ph type="body" sz="half" idx="2"/>
          </p:nvPr>
        </p:nvSpPr>
        <p:spPr>
          <a:xfrm>
            <a:off x="4106436" y="9758796"/>
            <a:ext cx="12570272" cy="1463385"/>
          </a:xfrm>
        </p:spPr>
        <p:txBody>
          <a:bodyPr/>
          <a:lstStyle>
            <a:lvl1pPr marL="0" indent="0">
              <a:buNone/>
              <a:defRPr sz="2545"/>
            </a:lvl1pPr>
            <a:lvl2pPr marL="831215" indent="0">
              <a:buNone/>
              <a:defRPr sz="2180"/>
            </a:lvl2pPr>
            <a:lvl3pPr marL="1662430" indent="0">
              <a:buNone/>
              <a:defRPr sz="1820"/>
            </a:lvl3pPr>
            <a:lvl4pPr marL="2493645" indent="0">
              <a:buNone/>
              <a:defRPr sz="1635"/>
            </a:lvl4pPr>
            <a:lvl5pPr marL="3324860" indent="0">
              <a:buNone/>
              <a:defRPr sz="1635"/>
            </a:lvl5pPr>
            <a:lvl6pPr marL="4156075" indent="0">
              <a:buNone/>
              <a:defRPr sz="1635"/>
            </a:lvl6pPr>
            <a:lvl7pPr marL="4987925" indent="0">
              <a:buNone/>
              <a:defRPr sz="1635"/>
            </a:lvl7pPr>
            <a:lvl8pPr marL="5819140" indent="0">
              <a:buNone/>
              <a:defRPr sz="1635"/>
            </a:lvl8pPr>
            <a:lvl9pPr marL="6650355" indent="0">
              <a:buNone/>
              <a:defRPr sz="1635"/>
            </a:lvl9pPr>
          </a:lstStyle>
          <a:p>
            <a:pPr lvl="0"/>
            <a:r>
              <a:rPr lang="en-US"/>
              <a:t>Click to edit Master text styles</a:t>
            </a:r>
            <a:endParaRPr lang="en-US"/>
          </a:p>
        </p:txBody>
      </p:sp>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1047523" y="2909455"/>
            <a:ext cx="18855408" cy="82290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2"/>
            <a:ext cx="4713852" cy="10639136"/>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047523" y="499342"/>
            <a:ext cx="13792382" cy="1063913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a:t>Click to edit Master title style</a:t>
            </a:r>
            <a:endParaRPr lang="en-US"/>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fld>
            <a:endParaRPr lang="en-US"/>
          </a:p>
        </p:txBody>
      </p:sp>
    </p:spTree>
  </p:cSld>
  <p:clrMapOvr>
    <a:masterClrMapping/>
  </p:clrMapOvr>
  <p:transition>
    <p:split orient="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4" y="3873500"/>
            <a:ext cx="17807885" cy="2672773"/>
          </a:xfrm>
        </p:spPr>
        <p:txBody>
          <a:bodyPr/>
          <a:lstStyle/>
          <a:p>
            <a:r>
              <a:rPr lang="en-US"/>
              <a:t>Click to edit Master title style</a:t>
            </a:r>
            <a:endParaRPr lang="en-US"/>
          </a:p>
        </p:txBody>
      </p:sp>
      <p:sp>
        <p:nvSpPr>
          <p:cNvPr id="3" name="Subtitle 2"/>
          <p:cNvSpPr>
            <a:spLocks noGrp="1"/>
          </p:cNvSpPr>
          <p:nvPr>
            <p:ph type="subTitle" idx="1"/>
          </p:nvPr>
        </p:nvSpPr>
        <p:spPr>
          <a:xfrm>
            <a:off x="3142568" y="7065818"/>
            <a:ext cx="14665317" cy="3186545"/>
          </a:xfrm>
        </p:spPr>
        <p:txBody>
          <a:bodyPr/>
          <a:lstStyle>
            <a:lvl1pPr marL="0" indent="0" algn="ctr">
              <a:buNone/>
              <a:defRPr>
                <a:solidFill>
                  <a:schemeClr val="tx1">
                    <a:tint val="75000"/>
                  </a:schemeClr>
                </a:solidFill>
              </a:defRPr>
            </a:lvl1pPr>
            <a:lvl2pPr marL="831215" indent="0" algn="ctr">
              <a:buNone/>
              <a:defRPr>
                <a:solidFill>
                  <a:schemeClr val="tx1">
                    <a:tint val="75000"/>
                  </a:schemeClr>
                </a:solidFill>
              </a:defRPr>
            </a:lvl2pPr>
            <a:lvl3pPr marL="1662430" indent="0" algn="ctr">
              <a:buNone/>
              <a:defRPr>
                <a:solidFill>
                  <a:schemeClr val="tx1">
                    <a:tint val="75000"/>
                  </a:schemeClr>
                </a:solidFill>
              </a:defRPr>
            </a:lvl3pPr>
            <a:lvl4pPr marL="2493645" indent="0" algn="ctr">
              <a:buNone/>
              <a:defRPr>
                <a:solidFill>
                  <a:schemeClr val="tx1">
                    <a:tint val="75000"/>
                  </a:schemeClr>
                </a:solidFill>
              </a:defRPr>
            </a:lvl4pPr>
            <a:lvl5pPr marL="3324860" indent="0" algn="ctr">
              <a:buNone/>
              <a:defRPr>
                <a:solidFill>
                  <a:schemeClr val="tx1">
                    <a:tint val="75000"/>
                  </a:schemeClr>
                </a:solidFill>
              </a:defRPr>
            </a:lvl5pPr>
            <a:lvl6pPr marL="4156075" indent="0" algn="ctr">
              <a:buNone/>
              <a:defRPr>
                <a:solidFill>
                  <a:schemeClr val="tx1">
                    <a:tint val="75000"/>
                  </a:schemeClr>
                </a:solidFill>
              </a:defRPr>
            </a:lvl6pPr>
            <a:lvl7pPr marL="4987925" indent="0" algn="ctr">
              <a:buNone/>
              <a:defRPr>
                <a:solidFill>
                  <a:schemeClr val="tx1">
                    <a:tint val="75000"/>
                  </a:schemeClr>
                </a:solidFill>
              </a:defRPr>
            </a:lvl7pPr>
            <a:lvl8pPr marL="5819140" indent="0" algn="ctr">
              <a:buNone/>
              <a:defRPr>
                <a:solidFill>
                  <a:schemeClr val="tx1">
                    <a:tint val="75000"/>
                  </a:schemeClr>
                </a:solidFill>
              </a:defRPr>
            </a:lvl8pPr>
            <a:lvl9pPr marL="665035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3" y="499342"/>
            <a:ext cx="18855408" cy="2078182"/>
          </a:xfrm>
        </p:spPr>
        <p:txBody>
          <a:bodyPr/>
          <a:lstStyle/>
          <a:p>
            <a:r>
              <a:rPr lang="en-US"/>
              <a:t>Click to edit Master title style</a:t>
            </a:r>
            <a:endParaRPr lang="en-US"/>
          </a:p>
        </p:txBody>
      </p:sp>
      <p:sp>
        <p:nvSpPr>
          <p:cNvPr id="3" name="Content Placeholder 2"/>
          <p:cNvSpPr>
            <a:spLocks noGrp="1"/>
          </p:cNvSpPr>
          <p:nvPr>
            <p:ph idx="1"/>
          </p:nvPr>
        </p:nvSpPr>
        <p:spPr>
          <a:xfrm>
            <a:off x="1047523" y="2909455"/>
            <a:ext cx="18855408" cy="822902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1" y="8012545"/>
            <a:ext cx="17807885" cy="2476500"/>
          </a:xfrm>
        </p:spPr>
        <p:txBody>
          <a:bodyPr anchor="t"/>
          <a:lstStyle>
            <a:lvl1pPr algn="l">
              <a:defRPr sz="7275" b="1" cap="all"/>
            </a:lvl1pPr>
          </a:lstStyle>
          <a:p>
            <a:r>
              <a:rPr lang="en-US"/>
              <a:t>Click to edit Master title style</a:t>
            </a:r>
            <a:endParaRPr lang="en-US"/>
          </a:p>
        </p:txBody>
      </p:sp>
      <p:sp>
        <p:nvSpPr>
          <p:cNvPr id="3" name="Text Placeholder 2"/>
          <p:cNvSpPr>
            <a:spLocks noGrp="1"/>
          </p:cNvSpPr>
          <p:nvPr>
            <p:ph type="body" idx="1"/>
          </p:nvPr>
        </p:nvSpPr>
        <p:spPr>
          <a:xfrm>
            <a:off x="1654941" y="5284933"/>
            <a:ext cx="17807885" cy="2727613"/>
          </a:xfrm>
        </p:spPr>
        <p:txBody>
          <a:bodyPr anchor="b"/>
          <a:lstStyle>
            <a:lvl1pPr marL="0" indent="0">
              <a:buNone/>
              <a:defRPr sz="3635">
                <a:solidFill>
                  <a:schemeClr val="tx1">
                    <a:tint val="75000"/>
                  </a:schemeClr>
                </a:solidFill>
              </a:defRPr>
            </a:lvl1pPr>
            <a:lvl2pPr marL="831215" indent="0">
              <a:buNone/>
              <a:defRPr sz="3275">
                <a:solidFill>
                  <a:schemeClr val="tx1">
                    <a:tint val="75000"/>
                  </a:schemeClr>
                </a:solidFill>
              </a:defRPr>
            </a:lvl2pPr>
            <a:lvl3pPr marL="1662430" indent="0">
              <a:buNone/>
              <a:defRPr sz="2910">
                <a:solidFill>
                  <a:schemeClr val="tx1">
                    <a:tint val="75000"/>
                  </a:schemeClr>
                </a:solidFill>
              </a:defRPr>
            </a:lvl3pPr>
            <a:lvl4pPr marL="2493645" indent="0">
              <a:buNone/>
              <a:defRPr sz="2545">
                <a:solidFill>
                  <a:schemeClr val="tx1">
                    <a:tint val="75000"/>
                  </a:schemeClr>
                </a:solidFill>
              </a:defRPr>
            </a:lvl4pPr>
            <a:lvl5pPr marL="3324860" indent="0">
              <a:buNone/>
              <a:defRPr sz="2545">
                <a:solidFill>
                  <a:schemeClr val="tx1">
                    <a:tint val="75000"/>
                  </a:schemeClr>
                </a:solidFill>
              </a:defRPr>
            </a:lvl5pPr>
            <a:lvl6pPr marL="4156075" indent="0">
              <a:buNone/>
              <a:defRPr sz="2545">
                <a:solidFill>
                  <a:schemeClr val="tx1">
                    <a:tint val="75000"/>
                  </a:schemeClr>
                </a:solidFill>
              </a:defRPr>
            </a:lvl6pPr>
            <a:lvl7pPr marL="4987925" indent="0">
              <a:buNone/>
              <a:defRPr sz="2545">
                <a:solidFill>
                  <a:schemeClr val="tx1">
                    <a:tint val="75000"/>
                  </a:schemeClr>
                </a:solidFill>
              </a:defRPr>
            </a:lvl7pPr>
            <a:lvl8pPr marL="5819140" indent="0">
              <a:buNone/>
              <a:defRPr sz="2545">
                <a:solidFill>
                  <a:schemeClr val="tx1">
                    <a:tint val="75000"/>
                  </a:schemeClr>
                </a:solidFill>
              </a:defRPr>
            </a:lvl8pPr>
            <a:lvl9pPr marL="6650355" indent="0">
              <a:buNone/>
              <a:defRPr sz="254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7158072" y="11557000"/>
            <a:ext cx="6634310" cy="663864"/>
          </a:xfrm>
        </p:spPr>
        <p:txBody>
          <a:bodyPr/>
          <a:lstStyle/>
          <a:p>
            <a:endParaRPr lang="en-US"/>
          </a:p>
        </p:txBody>
      </p:sp>
      <p:sp>
        <p:nvSpPr>
          <p:cNvPr id="6" name="Slide Number Placeholder 5"/>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47523" y="11557000"/>
            <a:ext cx="4888439" cy="663864"/>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7158072" y="11557000"/>
            <a:ext cx="6634310" cy="663864"/>
          </a:xfrm>
        </p:spPr>
        <p:txBody>
          <a:bodyPr/>
          <a:lstStyle/>
          <a:p>
            <a:endParaRPr lang="en-US"/>
          </a:p>
        </p:txBody>
      </p:sp>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fld>
            <a:endParaRPr lang="en-US"/>
          </a:p>
        </p:txBody>
      </p:sp>
      <p:pic>
        <p:nvPicPr>
          <p:cNvPr id="8" name="Picture 5"/>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6324600"/>
            <a:ext cx="13049250" cy="1343025"/>
          </a:xfrm>
          <a:prstGeom prst="rect">
            <a:avLst/>
          </a:prstGeom>
        </p:spPr>
      </p:pic>
      <p:pic>
        <p:nvPicPr>
          <p:cNvPr id="9" name="Picture 2"/>
          <p:cNvPicPr>
            <a:picLocks noGrp="1" noChangeAspect="1"/>
          </p:cNvPicPr>
          <p:nvPr>
            <p:ph sz="half"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28600" y="4648200"/>
            <a:ext cx="2786380" cy="2098040"/>
          </a:xfrm>
          <a:prstGeom prst="rect">
            <a:avLst/>
          </a:prstGeom>
        </p:spPr>
      </p:pic>
      <p:pic>
        <p:nvPicPr>
          <p:cNvPr id="10" name="Picture 7"/>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63480" y="152400"/>
            <a:ext cx="2128520" cy="168402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svg"/><Relationship Id="rId17" Type="http://schemas.openxmlformats.org/officeDocument/2006/relationships/image" Target="../media/image3.png"/><Relationship Id="rId16" Type="http://schemas.openxmlformats.org/officeDocument/2006/relationships/image" Target="../media/image2.svg"/><Relationship Id="rId15" Type="http://schemas.openxmlformats.org/officeDocument/2006/relationships/image" Target="../media/image2.png"/><Relationship Id="rId14" Type="http://schemas.openxmlformats.org/officeDocument/2006/relationships/image" Target="../media/image1.sv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16.xml"/><Relationship Id="rId8" Type="http://schemas.openxmlformats.org/officeDocument/2006/relationships/slideLayout" Target="../slideLayouts/slideLayout115.xml"/><Relationship Id="rId7" Type="http://schemas.openxmlformats.org/officeDocument/2006/relationships/slideLayout" Target="../slideLayouts/slideLayout114.xml"/><Relationship Id="rId6" Type="http://schemas.openxmlformats.org/officeDocument/2006/relationships/slideLayout" Target="../slideLayouts/slideLayout113.xml"/><Relationship Id="rId5" Type="http://schemas.openxmlformats.org/officeDocument/2006/relationships/slideLayout" Target="../slideLayouts/slideLayout112.xml"/><Relationship Id="rId4" Type="http://schemas.openxmlformats.org/officeDocument/2006/relationships/slideLayout" Target="../slideLayouts/slideLayout111.xml"/><Relationship Id="rId3" Type="http://schemas.openxmlformats.org/officeDocument/2006/relationships/slideLayout" Target="../slideLayouts/slideLayout110.xml"/><Relationship Id="rId2" Type="http://schemas.openxmlformats.org/officeDocument/2006/relationships/slideLayout" Target="../slideLayouts/slideLayout109.xml"/><Relationship Id="rId19" Type="http://schemas.openxmlformats.org/officeDocument/2006/relationships/theme" Target="../theme/theme10.xml"/><Relationship Id="rId18" Type="http://schemas.openxmlformats.org/officeDocument/2006/relationships/image" Target="../media/image3.svg"/><Relationship Id="rId17" Type="http://schemas.openxmlformats.org/officeDocument/2006/relationships/image" Target="../media/image3.png"/><Relationship Id="rId16" Type="http://schemas.openxmlformats.org/officeDocument/2006/relationships/image" Target="../media/image2.svg"/><Relationship Id="rId15" Type="http://schemas.openxmlformats.org/officeDocument/2006/relationships/image" Target="../media/image2.png"/><Relationship Id="rId14" Type="http://schemas.openxmlformats.org/officeDocument/2006/relationships/image" Target="../media/image1.svg"/><Relationship Id="rId13" Type="http://schemas.openxmlformats.org/officeDocument/2006/relationships/image" Target="../media/image1.png"/><Relationship Id="rId12" Type="http://schemas.openxmlformats.org/officeDocument/2006/relationships/slideLayout" Target="../slideLayouts/slideLayout119.xml"/><Relationship Id="rId11" Type="http://schemas.openxmlformats.org/officeDocument/2006/relationships/slideLayout" Target="../slideLayouts/slideLayout118.xml"/><Relationship Id="rId10" Type="http://schemas.openxmlformats.org/officeDocument/2006/relationships/slideLayout" Target="../slideLayouts/slideLayout117.xml"/><Relationship Id="rId1"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28.xml"/><Relationship Id="rId8" Type="http://schemas.openxmlformats.org/officeDocument/2006/relationships/slideLayout" Target="../slideLayouts/slideLayout127.xml"/><Relationship Id="rId7" Type="http://schemas.openxmlformats.org/officeDocument/2006/relationships/slideLayout" Target="../slideLayouts/slideLayout126.xml"/><Relationship Id="rId6" Type="http://schemas.openxmlformats.org/officeDocument/2006/relationships/slideLayout" Target="../slideLayouts/slideLayout125.xml"/><Relationship Id="rId5" Type="http://schemas.openxmlformats.org/officeDocument/2006/relationships/slideLayout" Target="../slideLayouts/slideLayout124.xml"/><Relationship Id="rId4" Type="http://schemas.openxmlformats.org/officeDocument/2006/relationships/slideLayout" Target="../slideLayouts/slideLayout123.xml"/><Relationship Id="rId3" Type="http://schemas.openxmlformats.org/officeDocument/2006/relationships/slideLayout" Target="../slideLayouts/slideLayout122.xml"/><Relationship Id="rId2" Type="http://schemas.openxmlformats.org/officeDocument/2006/relationships/slideLayout" Target="../slideLayouts/slideLayout121.xml"/><Relationship Id="rId19" Type="http://schemas.openxmlformats.org/officeDocument/2006/relationships/theme" Target="../theme/theme11.xml"/><Relationship Id="rId18" Type="http://schemas.openxmlformats.org/officeDocument/2006/relationships/image" Target="../media/image3.svg"/><Relationship Id="rId17" Type="http://schemas.openxmlformats.org/officeDocument/2006/relationships/image" Target="../media/image3.png"/><Relationship Id="rId16" Type="http://schemas.openxmlformats.org/officeDocument/2006/relationships/image" Target="../media/image2.svg"/><Relationship Id="rId15" Type="http://schemas.openxmlformats.org/officeDocument/2006/relationships/image" Target="../media/image2.png"/><Relationship Id="rId14" Type="http://schemas.openxmlformats.org/officeDocument/2006/relationships/image" Target="../media/image1.svg"/><Relationship Id="rId13" Type="http://schemas.openxmlformats.org/officeDocument/2006/relationships/image" Target="../media/image1.png"/><Relationship Id="rId12" Type="http://schemas.openxmlformats.org/officeDocument/2006/relationships/slideLayout" Target="../slideLayouts/slideLayout131.xml"/><Relationship Id="rId11" Type="http://schemas.openxmlformats.org/officeDocument/2006/relationships/slideLayout" Target="../slideLayouts/slideLayout130.xml"/><Relationship Id="rId10" Type="http://schemas.openxmlformats.org/officeDocument/2006/relationships/slideLayout" Target="../slideLayouts/slideLayout129.xml"/><Relationship Id="rId1"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9" Type="http://schemas.openxmlformats.org/officeDocument/2006/relationships/theme" Target="../theme/theme3.xml"/><Relationship Id="rId18" Type="http://schemas.openxmlformats.org/officeDocument/2006/relationships/image" Target="../media/image3.svg"/><Relationship Id="rId17" Type="http://schemas.openxmlformats.org/officeDocument/2006/relationships/image" Target="../media/image3.png"/><Relationship Id="rId16" Type="http://schemas.openxmlformats.org/officeDocument/2006/relationships/image" Target="../media/image2.svg"/><Relationship Id="rId15" Type="http://schemas.openxmlformats.org/officeDocument/2006/relationships/image" Target="../media/image2.png"/><Relationship Id="rId14" Type="http://schemas.openxmlformats.org/officeDocument/2006/relationships/image" Target="../media/image1.svg"/><Relationship Id="rId13" Type="http://schemas.openxmlformats.org/officeDocument/2006/relationships/image" Target="../media/image1.png"/><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9" Type="http://schemas.openxmlformats.org/officeDocument/2006/relationships/theme" Target="../theme/theme4.xml"/><Relationship Id="rId18" Type="http://schemas.openxmlformats.org/officeDocument/2006/relationships/image" Target="../media/image3.svg"/><Relationship Id="rId17" Type="http://schemas.openxmlformats.org/officeDocument/2006/relationships/image" Target="../media/image3.png"/><Relationship Id="rId16" Type="http://schemas.openxmlformats.org/officeDocument/2006/relationships/image" Target="../media/image2.svg"/><Relationship Id="rId15" Type="http://schemas.openxmlformats.org/officeDocument/2006/relationships/image" Target="../media/image2.png"/><Relationship Id="rId14" Type="http://schemas.openxmlformats.org/officeDocument/2006/relationships/image" Target="../media/image1.svg"/><Relationship Id="rId13" Type="http://schemas.openxmlformats.org/officeDocument/2006/relationships/image" Target="../media/image1.png"/><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slideLayout" Target="../slideLayouts/slideLayout55.xml"/><Relationship Id="rId7" Type="http://schemas.openxmlformats.org/officeDocument/2006/relationships/slideLayout" Target="../slideLayouts/slideLayout54.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3" Type="http://schemas.openxmlformats.org/officeDocument/2006/relationships/slideLayout" Target="../slideLayouts/slideLayout50.xml"/><Relationship Id="rId2" Type="http://schemas.openxmlformats.org/officeDocument/2006/relationships/slideLayout" Target="../slideLayouts/slideLayout49.xml"/><Relationship Id="rId19" Type="http://schemas.openxmlformats.org/officeDocument/2006/relationships/theme" Target="../theme/theme5.xml"/><Relationship Id="rId18" Type="http://schemas.openxmlformats.org/officeDocument/2006/relationships/image" Target="../media/image3.svg"/><Relationship Id="rId17" Type="http://schemas.openxmlformats.org/officeDocument/2006/relationships/image" Target="../media/image3.png"/><Relationship Id="rId16" Type="http://schemas.openxmlformats.org/officeDocument/2006/relationships/image" Target="../media/image2.svg"/><Relationship Id="rId15" Type="http://schemas.openxmlformats.org/officeDocument/2006/relationships/image" Target="../media/image2.png"/><Relationship Id="rId14" Type="http://schemas.openxmlformats.org/officeDocument/2006/relationships/image" Target="../media/image1.svg"/><Relationship Id="rId13" Type="http://schemas.openxmlformats.org/officeDocument/2006/relationships/image" Target="../media/image1.png"/><Relationship Id="rId12" Type="http://schemas.openxmlformats.org/officeDocument/2006/relationships/slideLayout" Target="../slideLayouts/slideLayout59.xml"/><Relationship Id="rId11" Type="http://schemas.openxmlformats.org/officeDocument/2006/relationships/slideLayout" Target="../slideLayouts/slideLayout58.xml"/><Relationship Id="rId10" Type="http://schemas.openxmlformats.org/officeDocument/2006/relationships/slideLayout" Target="../slideLayouts/slideLayout57.xml"/><Relationship Id="rId1"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8.xml"/><Relationship Id="rId8" Type="http://schemas.openxmlformats.org/officeDocument/2006/relationships/slideLayout" Target="../slideLayouts/slideLayout67.xml"/><Relationship Id="rId7" Type="http://schemas.openxmlformats.org/officeDocument/2006/relationships/slideLayout" Target="../slideLayouts/slideLayout66.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3" Type="http://schemas.openxmlformats.org/officeDocument/2006/relationships/slideLayout" Target="../slideLayouts/slideLayout62.xml"/><Relationship Id="rId2" Type="http://schemas.openxmlformats.org/officeDocument/2006/relationships/slideLayout" Target="../slideLayouts/slideLayout61.xml"/><Relationship Id="rId19" Type="http://schemas.openxmlformats.org/officeDocument/2006/relationships/theme" Target="../theme/theme6.xml"/><Relationship Id="rId18" Type="http://schemas.openxmlformats.org/officeDocument/2006/relationships/image" Target="../media/image3.svg"/><Relationship Id="rId17" Type="http://schemas.openxmlformats.org/officeDocument/2006/relationships/image" Target="../media/image3.png"/><Relationship Id="rId16" Type="http://schemas.openxmlformats.org/officeDocument/2006/relationships/image" Target="../media/image2.svg"/><Relationship Id="rId15" Type="http://schemas.openxmlformats.org/officeDocument/2006/relationships/image" Target="../media/image2.png"/><Relationship Id="rId14" Type="http://schemas.openxmlformats.org/officeDocument/2006/relationships/image" Target="../media/image1.svg"/><Relationship Id="rId13" Type="http://schemas.openxmlformats.org/officeDocument/2006/relationships/image" Target="../media/image1.png"/><Relationship Id="rId12" Type="http://schemas.openxmlformats.org/officeDocument/2006/relationships/slideLayout" Target="../slideLayouts/slideLayout71.xml"/><Relationship Id="rId11" Type="http://schemas.openxmlformats.org/officeDocument/2006/relationships/slideLayout" Target="../slideLayouts/slideLayout70.xml"/><Relationship Id="rId10" Type="http://schemas.openxmlformats.org/officeDocument/2006/relationships/slideLayout" Target="../slideLayouts/slideLayout69.xml"/><Relationship Id="rId1"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0.xml"/><Relationship Id="rId8" Type="http://schemas.openxmlformats.org/officeDocument/2006/relationships/slideLayout" Target="../slideLayouts/slideLayout79.xml"/><Relationship Id="rId7" Type="http://schemas.openxmlformats.org/officeDocument/2006/relationships/slideLayout" Target="../slideLayouts/slideLayout78.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 Id="rId3" Type="http://schemas.openxmlformats.org/officeDocument/2006/relationships/slideLayout" Target="../slideLayouts/slideLayout74.xml"/><Relationship Id="rId2" Type="http://schemas.openxmlformats.org/officeDocument/2006/relationships/slideLayout" Target="../slideLayouts/slideLayout73.xml"/><Relationship Id="rId19" Type="http://schemas.openxmlformats.org/officeDocument/2006/relationships/theme" Target="../theme/theme7.xml"/><Relationship Id="rId18" Type="http://schemas.openxmlformats.org/officeDocument/2006/relationships/image" Target="../media/image3.svg"/><Relationship Id="rId17" Type="http://schemas.openxmlformats.org/officeDocument/2006/relationships/image" Target="../media/image3.png"/><Relationship Id="rId16" Type="http://schemas.openxmlformats.org/officeDocument/2006/relationships/image" Target="../media/image2.svg"/><Relationship Id="rId15" Type="http://schemas.openxmlformats.org/officeDocument/2006/relationships/image" Target="../media/image2.png"/><Relationship Id="rId14" Type="http://schemas.openxmlformats.org/officeDocument/2006/relationships/image" Target="../media/image1.svg"/><Relationship Id="rId13" Type="http://schemas.openxmlformats.org/officeDocument/2006/relationships/image" Target="../media/image1.png"/><Relationship Id="rId12" Type="http://schemas.openxmlformats.org/officeDocument/2006/relationships/slideLayout" Target="../slideLayouts/slideLayout83.xml"/><Relationship Id="rId11" Type="http://schemas.openxmlformats.org/officeDocument/2006/relationships/slideLayout" Target="../slideLayouts/slideLayout82.xml"/><Relationship Id="rId10" Type="http://schemas.openxmlformats.org/officeDocument/2006/relationships/slideLayout" Target="../slideLayouts/slideLayout81.xml"/><Relationship Id="rId1"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2.xml"/><Relationship Id="rId8" Type="http://schemas.openxmlformats.org/officeDocument/2006/relationships/slideLayout" Target="../slideLayouts/slideLayout91.xml"/><Relationship Id="rId7" Type="http://schemas.openxmlformats.org/officeDocument/2006/relationships/slideLayout" Target="../slideLayouts/slideLayout90.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3" Type="http://schemas.openxmlformats.org/officeDocument/2006/relationships/slideLayout" Target="../slideLayouts/slideLayout86.xml"/><Relationship Id="rId2" Type="http://schemas.openxmlformats.org/officeDocument/2006/relationships/slideLayout" Target="../slideLayouts/slideLayout85.xml"/><Relationship Id="rId19" Type="http://schemas.openxmlformats.org/officeDocument/2006/relationships/theme" Target="../theme/theme8.xml"/><Relationship Id="rId18" Type="http://schemas.openxmlformats.org/officeDocument/2006/relationships/image" Target="../media/image3.svg"/><Relationship Id="rId17" Type="http://schemas.openxmlformats.org/officeDocument/2006/relationships/image" Target="../media/image3.png"/><Relationship Id="rId16" Type="http://schemas.openxmlformats.org/officeDocument/2006/relationships/image" Target="../media/image2.svg"/><Relationship Id="rId15" Type="http://schemas.openxmlformats.org/officeDocument/2006/relationships/image" Target="../media/image2.png"/><Relationship Id="rId14" Type="http://schemas.openxmlformats.org/officeDocument/2006/relationships/image" Target="../media/image1.svg"/><Relationship Id="rId13" Type="http://schemas.openxmlformats.org/officeDocument/2006/relationships/image" Target="../media/image1.png"/><Relationship Id="rId12" Type="http://schemas.openxmlformats.org/officeDocument/2006/relationships/slideLayout" Target="../slideLayouts/slideLayout95.xml"/><Relationship Id="rId11" Type="http://schemas.openxmlformats.org/officeDocument/2006/relationships/slideLayout" Target="../slideLayouts/slideLayout94.xml"/><Relationship Id="rId10" Type="http://schemas.openxmlformats.org/officeDocument/2006/relationships/slideLayout" Target="../slideLayouts/slideLayout93.xml"/><Relationship Id="rId1"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4.xml"/><Relationship Id="rId8" Type="http://schemas.openxmlformats.org/officeDocument/2006/relationships/slideLayout" Target="../slideLayouts/slideLayout103.xml"/><Relationship Id="rId7" Type="http://schemas.openxmlformats.org/officeDocument/2006/relationships/slideLayout" Target="../slideLayouts/slideLayout102.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3" Type="http://schemas.openxmlformats.org/officeDocument/2006/relationships/slideLayout" Target="../slideLayouts/slideLayout98.xml"/><Relationship Id="rId2" Type="http://schemas.openxmlformats.org/officeDocument/2006/relationships/slideLayout" Target="../slideLayouts/slideLayout97.xml"/><Relationship Id="rId19" Type="http://schemas.openxmlformats.org/officeDocument/2006/relationships/theme" Target="../theme/theme9.xml"/><Relationship Id="rId18" Type="http://schemas.openxmlformats.org/officeDocument/2006/relationships/image" Target="../media/image3.svg"/><Relationship Id="rId17" Type="http://schemas.openxmlformats.org/officeDocument/2006/relationships/image" Target="../media/image3.png"/><Relationship Id="rId16" Type="http://schemas.openxmlformats.org/officeDocument/2006/relationships/image" Target="../media/image2.svg"/><Relationship Id="rId15" Type="http://schemas.openxmlformats.org/officeDocument/2006/relationships/image" Target="../media/image2.png"/><Relationship Id="rId14" Type="http://schemas.openxmlformats.org/officeDocument/2006/relationships/image" Target="../media/image1.svg"/><Relationship Id="rId13" Type="http://schemas.openxmlformats.org/officeDocument/2006/relationships/image" Target="../media/image1.png"/><Relationship Id="rId12" Type="http://schemas.openxmlformats.org/officeDocument/2006/relationships/slideLayout" Target="../slideLayouts/slideLayout107.xml"/><Relationship Id="rId11" Type="http://schemas.openxmlformats.org/officeDocument/2006/relationships/slideLayout" Target="../slideLayouts/slideLayout106.xml"/><Relationship Id="rId10" Type="http://schemas.openxmlformats.org/officeDocument/2006/relationships/slideLayout" Target="../slideLayouts/slideLayout105.xml"/><Relationship Id="rId1"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pic>
        <p:nvPicPr>
          <p:cNvPr id="10" name="Picture 5"/>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28600" y="6324600"/>
            <a:ext cx="13049250" cy="1343025"/>
          </a:xfrm>
          <a:prstGeom prst="rect">
            <a:avLst/>
          </a:prstGeom>
        </p:spPr>
      </p:pic>
      <p:pic>
        <p:nvPicPr>
          <p:cNvPr id="11" name="Picture 2"/>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228600" y="4648200"/>
            <a:ext cx="2786380" cy="2098040"/>
          </a:xfrm>
          <a:prstGeom prst="rect">
            <a:avLst/>
          </a:prstGeom>
        </p:spPr>
      </p:pic>
      <p:pic>
        <p:nvPicPr>
          <p:cNvPr id="12" name="Picture 7"/>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063480" y="152400"/>
            <a:ext cx="2128520" cy="1684020"/>
          </a:xfrm>
          <a:prstGeom prst="rect">
            <a:avLst/>
          </a:prstGeom>
        </p:spPr>
      </p:pic>
      <p:pic>
        <p:nvPicPr>
          <p:cNvPr id="13" name="Picture 12" descr="Picture5"/>
          <p:cNvPicPr>
            <a:picLocks noChangeAspect="1"/>
          </p:cNvPicPr>
          <p:nvPr userDrawn="1"/>
        </p:nvPicPr>
        <p:blipFill>
          <a:blip r:embed="rId19">
            <a:clrChange>
              <a:clrFrom>
                <a:srgbClr val="FFFDE8">
                  <a:alpha val="100000"/>
                </a:srgbClr>
              </a:clrFrom>
              <a:clrTo>
                <a:srgbClr val="FFFDE8">
                  <a:alpha val="100000"/>
                  <a:alpha val="0"/>
                </a:srgbClr>
              </a:clrTo>
            </a:clrChange>
          </a:blip>
          <a:stretch>
            <a:fillRect/>
          </a:stretch>
        </p:blipFill>
        <p:spPr>
          <a:xfrm>
            <a:off x="-1981200" y="76200"/>
            <a:ext cx="1306195" cy="13061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pic>
        <p:nvPicPr>
          <p:cNvPr id="10" name="Picture 5"/>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28600" y="6324600"/>
            <a:ext cx="13049250" cy="1343025"/>
          </a:xfrm>
          <a:prstGeom prst="rect">
            <a:avLst/>
          </a:prstGeom>
        </p:spPr>
      </p:pic>
      <p:pic>
        <p:nvPicPr>
          <p:cNvPr id="11" name="Picture 2"/>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228600" y="4648200"/>
            <a:ext cx="2786380" cy="2098040"/>
          </a:xfrm>
          <a:prstGeom prst="rect">
            <a:avLst/>
          </a:prstGeom>
        </p:spPr>
      </p:pic>
      <p:pic>
        <p:nvPicPr>
          <p:cNvPr id="12" name="Picture 7"/>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063480" y="152400"/>
            <a:ext cx="2128520" cy="1684020"/>
          </a:xfrm>
          <a:prstGeom prst="rect">
            <a:avLst/>
          </a:prstGeom>
        </p:spPr>
      </p:pic>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pic>
        <p:nvPicPr>
          <p:cNvPr id="10" name="Picture 5"/>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28600" y="6324600"/>
            <a:ext cx="13049250" cy="1343025"/>
          </a:xfrm>
          <a:prstGeom prst="rect">
            <a:avLst/>
          </a:prstGeom>
        </p:spPr>
      </p:pic>
      <p:pic>
        <p:nvPicPr>
          <p:cNvPr id="11" name="Picture 2"/>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228600" y="4648200"/>
            <a:ext cx="2786380" cy="2098040"/>
          </a:xfrm>
          <a:prstGeom prst="rect">
            <a:avLst/>
          </a:prstGeom>
        </p:spPr>
      </p:pic>
      <p:pic>
        <p:nvPicPr>
          <p:cNvPr id="12" name="Picture 7"/>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063480" y="152400"/>
            <a:ext cx="2128520" cy="1684020"/>
          </a:xfrm>
          <a:prstGeom prst="rect">
            <a:avLst/>
          </a:prstGeom>
        </p:spPr>
      </p:pic>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pic>
        <p:nvPicPr>
          <p:cNvPr id="10" name="Picture 5"/>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28600" y="6324600"/>
            <a:ext cx="13049250" cy="1343025"/>
          </a:xfrm>
          <a:prstGeom prst="rect">
            <a:avLst/>
          </a:prstGeom>
        </p:spPr>
      </p:pic>
      <p:pic>
        <p:nvPicPr>
          <p:cNvPr id="11" name="Picture 2"/>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228600" y="4648200"/>
            <a:ext cx="2786380" cy="2098040"/>
          </a:xfrm>
          <a:prstGeom prst="rect">
            <a:avLst/>
          </a:prstGeom>
        </p:spPr>
      </p:pic>
      <p:pic>
        <p:nvPicPr>
          <p:cNvPr id="12" name="Picture 7"/>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063480" y="152400"/>
            <a:ext cx="2128520" cy="168402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pic>
        <p:nvPicPr>
          <p:cNvPr id="10" name="Picture 5"/>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28600" y="6324600"/>
            <a:ext cx="13049250" cy="1343025"/>
          </a:xfrm>
          <a:prstGeom prst="rect">
            <a:avLst/>
          </a:prstGeom>
        </p:spPr>
      </p:pic>
      <p:pic>
        <p:nvPicPr>
          <p:cNvPr id="11" name="Picture 2"/>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228600" y="4648200"/>
            <a:ext cx="2786380" cy="2098040"/>
          </a:xfrm>
          <a:prstGeom prst="rect">
            <a:avLst/>
          </a:prstGeom>
        </p:spPr>
      </p:pic>
      <p:pic>
        <p:nvPicPr>
          <p:cNvPr id="12" name="Picture 7"/>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063480" y="152400"/>
            <a:ext cx="2128520" cy="1684020"/>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pic>
        <p:nvPicPr>
          <p:cNvPr id="10" name="Picture 5"/>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28600" y="6324600"/>
            <a:ext cx="13049250" cy="1343025"/>
          </a:xfrm>
          <a:prstGeom prst="rect">
            <a:avLst/>
          </a:prstGeom>
        </p:spPr>
      </p:pic>
      <p:pic>
        <p:nvPicPr>
          <p:cNvPr id="11" name="Picture 2"/>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228600" y="4648200"/>
            <a:ext cx="2786380" cy="2098040"/>
          </a:xfrm>
          <a:prstGeom prst="rect">
            <a:avLst/>
          </a:prstGeom>
        </p:spPr>
      </p:pic>
      <p:pic>
        <p:nvPicPr>
          <p:cNvPr id="12" name="Picture 7"/>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063480" y="152400"/>
            <a:ext cx="2128520" cy="1684020"/>
          </a:xfrm>
          <a:prstGeom prst="rect">
            <a:avLst/>
          </a:prstGeom>
        </p:spPr>
      </p:pic>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pic>
        <p:nvPicPr>
          <p:cNvPr id="10" name="Picture 5"/>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28600" y="6324600"/>
            <a:ext cx="13049250" cy="1343025"/>
          </a:xfrm>
          <a:prstGeom prst="rect">
            <a:avLst/>
          </a:prstGeom>
        </p:spPr>
      </p:pic>
      <p:pic>
        <p:nvPicPr>
          <p:cNvPr id="11" name="Picture 2"/>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228600" y="4648200"/>
            <a:ext cx="2786380" cy="2098040"/>
          </a:xfrm>
          <a:prstGeom prst="rect">
            <a:avLst/>
          </a:prstGeom>
        </p:spPr>
      </p:pic>
      <p:pic>
        <p:nvPicPr>
          <p:cNvPr id="12" name="Picture 7"/>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063480" y="152400"/>
            <a:ext cx="2128520" cy="1684020"/>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pic>
        <p:nvPicPr>
          <p:cNvPr id="10" name="Picture 5"/>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28600" y="6324600"/>
            <a:ext cx="13049250" cy="1343025"/>
          </a:xfrm>
          <a:prstGeom prst="rect">
            <a:avLst/>
          </a:prstGeom>
        </p:spPr>
      </p:pic>
      <p:pic>
        <p:nvPicPr>
          <p:cNvPr id="11" name="Picture 2"/>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228600" y="4648200"/>
            <a:ext cx="2786380" cy="2098040"/>
          </a:xfrm>
          <a:prstGeom prst="rect">
            <a:avLst/>
          </a:prstGeom>
        </p:spPr>
      </p:pic>
      <p:pic>
        <p:nvPicPr>
          <p:cNvPr id="12" name="Picture 7"/>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063480" y="152400"/>
            <a:ext cx="2128520" cy="1684020"/>
          </a:xfrm>
          <a:prstGeom prst="rect">
            <a:avLst/>
          </a:prstGeom>
        </p:spPr>
      </p:pic>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pic>
        <p:nvPicPr>
          <p:cNvPr id="10" name="Picture 5"/>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28600" y="6324600"/>
            <a:ext cx="13049250" cy="1343025"/>
          </a:xfrm>
          <a:prstGeom prst="rect">
            <a:avLst/>
          </a:prstGeom>
        </p:spPr>
      </p:pic>
      <p:pic>
        <p:nvPicPr>
          <p:cNvPr id="11" name="Picture 2"/>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228600" y="4648200"/>
            <a:ext cx="2786380" cy="2098040"/>
          </a:xfrm>
          <a:prstGeom prst="rect">
            <a:avLst/>
          </a:prstGeom>
        </p:spPr>
      </p:pic>
      <p:pic>
        <p:nvPicPr>
          <p:cNvPr id="12" name="Picture 7"/>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063480" y="152400"/>
            <a:ext cx="2128520" cy="1684020"/>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pic>
        <p:nvPicPr>
          <p:cNvPr id="10" name="Picture 5"/>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28600" y="6324600"/>
            <a:ext cx="13049250" cy="1343025"/>
          </a:xfrm>
          <a:prstGeom prst="rect">
            <a:avLst/>
          </a:prstGeom>
        </p:spPr>
      </p:pic>
      <p:pic>
        <p:nvPicPr>
          <p:cNvPr id="11" name="Picture 2"/>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228600" y="4648200"/>
            <a:ext cx="2786380" cy="2098040"/>
          </a:xfrm>
          <a:prstGeom prst="rect">
            <a:avLst/>
          </a:prstGeom>
        </p:spPr>
      </p:pic>
      <p:pic>
        <p:nvPicPr>
          <p:cNvPr id="12" name="Picture 7"/>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063480" y="152400"/>
            <a:ext cx="2128520" cy="1684020"/>
          </a:xfrm>
          <a:prstGeom prst="rect">
            <a:avLst/>
          </a:prstGeom>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5.svg"/><Relationship Id="rId3"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9.xml"/><Relationship Id="rId3" Type="http://schemas.openxmlformats.org/officeDocument/2006/relationships/image" Target="../media/image33.png"/><Relationship Id="rId2" Type="http://schemas.openxmlformats.org/officeDocument/2006/relationships/image" Target="../media/image17.svg"/><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3.xml"/><Relationship Id="rId5" Type="http://schemas.openxmlformats.org/officeDocument/2006/relationships/image" Target="../media/image33.png"/><Relationship Id="rId4" Type="http://schemas.openxmlformats.org/officeDocument/2006/relationships/image" Target="../media/image18.svg"/><Relationship Id="rId3" Type="http://schemas.openxmlformats.org/officeDocument/2006/relationships/image" Target="../media/image34.png"/><Relationship Id="rId2" Type="http://schemas.openxmlformats.org/officeDocument/2006/relationships/image" Target="../media/image17.svg"/><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85.xml"/><Relationship Id="rId5" Type="http://schemas.openxmlformats.org/officeDocument/2006/relationships/image" Target="../media/image33.png"/><Relationship Id="rId4" Type="http://schemas.openxmlformats.org/officeDocument/2006/relationships/image" Target="../media/image18.svg"/><Relationship Id="rId3" Type="http://schemas.openxmlformats.org/officeDocument/2006/relationships/image" Target="../media/image34.png"/><Relationship Id="rId2" Type="http://schemas.openxmlformats.org/officeDocument/2006/relationships/image" Target="../media/image17.svg"/><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97.xml"/><Relationship Id="rId5" Type="http://schemas.openxmlformats.org/officeDocument/2006/relationships/image" Target="../media/image33.png"/><Relationship Id="rId4" Type="http://schemas.openxmlformats.org/officeDocument/2006/relationships/image" Target="../media/image18.svg"/><Relationship Id="rId3" Type="http://schemas.openxmlformats.org/officeDocument/2006/relationships/image" Target="../media/image34.png"/><Relationship Id="rId2" Type="http://schemas.openxmlformats.org/officeDocument/2006/relationships/image" Target="../media/image17.svg"/><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09.xml"/><Relationship Id="rId5" Type="http://schemas.openxmlformats.org/officeDocument/2006/relationships/image" Target="../media/image33.png"/><Relationship Id="rId4" Type="http://schemas.openxmlformats.org/officeDocument/2006/relationships/image" Target="../media/image18.svg"/><Relationship Id="rId3" Type="http://schemas.openxmlformats.org/officeDocument/2006/relationships/image" Target="../media/image34.png"/><Relationship Id="rId2" Type="http://schemas.openxmlformats.org/officeDocument/2006/relationships/image" Target="../media/image17.svg"/><Relationship Id="rId1" Type="http://schemas.openxmlformats.org/officeDocument/2006/relationships/image" Target="../media/image27.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21.xml"/><Relationship Id="rId4" Type="http://schemas.openxmlformats.org/officeDocument/2006/relationships/image" Target="../media/image19.svg"/><Relationship Id="rId3" Type="http://schemas.openxmlformats.org/officeDocument/2006/relationships/image" Target="../media/image35.png"/><Relationship Id="rId2" Type="http://schemas.openxmlformats.org/officeDocument/2006/relationships/image" Target="../media/image17.svg"/><Relationship Id="rId1"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61.xml"/><Relationship Id="rId6" Type="http://schemas.openxmlformats.org/officeDocument/2006/relationships/image" Target="../media/image21.svg"/><Relationship Id="rId5" Type="http://schemas.openxmlformats.org/officeDocument/2006/relationships/image" Target="../media/image37.png"/><Relationship Id="rId4" Type="http://schemas.openxmlformats.org/officeDocument/2006/relationships/image" Target="../media/image20.svg"/><Relationship Id="rId3" Type="http://schemas.openxmlformats.org/officeDocument/2006/relationships/image" Target="../media/image36.png"/><Relationship Id="rId2" Type="http://schemas.openxmlformats.org/officeDocument/2006/relationships/image" Target="../media/image17.svg"/><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image" Target="../media/image9.svg"/><Relationship Id="rId3" Type="http://schemas.openxmlformats.org/officeDocument/2006/relationships/image" Target="../media/image14.png"/><Relationship Id="rId2" Type="http://schemas.openxmlformats.org/officeDocument/2006/relationships/image" Target="../media/image22.svg"/><Relationship Id="rId1" Type="http://schemas.openxmlformats.org/officeDocument/2006/relationships/image" Target="../media/image38.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0.png"/><Relationship Id="rId2" Type="http://schemas.openxmlformats.org/officeDocument/2006/relationships/image" Target="../media/image23.svg"/><Relationship Id="rId1" Type="http://schemas.openxmlformats.org/officeDocument/2006/relationships/image" Target="../media/image39.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image" Target="../media/image11.png"/><Relationship Id="rId2" Type="http://schemas.openxmlformats.org/officeDocument/2006/relationships/image" Target="../media/image7.svg"/><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6.xml"/><Relationship Id="rId2" Type="http://schemas.openxmlformats.org/officeDocument/2006/relationships/image" Target="../media/image42.png"/><Relationship Id="rId1" Type="http://schemas.openxmlformats.org/officeDocument/2006/relationships/image" Target="../media/image41.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image" Target="../media/image17.png"/><Relationship Id="rId6" Type="http://schemas.openxmlformats.org/officeDocument/2006/relationships/image" Target="../media/image11.svg"/><Relationship Id="rId5" Type="http://schemas.openxmlformats.org/officeDocument/2006/relationships/image" Target="../media/image16.png"/><Relationship Id="rId4" Type="http://schemas.openxmlformats.org/officeDocument/2006/relationships/image" Target="../media/image10.svg"/><Relationship Id="rId3" Type="http://schemas.openxmlformats.org/officeDocument/2006/relationships/image" Target="../media/image15.png"/><Relationship Id="rId2" Type="http://schemas.openxmlformats.org/officeDocument/2006/relationships/image" Target="../media/image9.sv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30.xml"/><Relationship Id="rId4" Type="http://schemas.openxmlformats.org/officeDocument/2006/relationships/image" Target="../media/image9.svg"/><Relationship Id="rId3" Type="http://schemas.openxmlformats.org/officeDocument/2006/relationships/image" Target="../media/image14.png"/><Relationship Id="rId2" Type="http://schemas.openxmlformats.org/officeDocument/2006/relationships/image" Target="../media/image12.svg"/><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15.svg"/><Relationship Id="rId7" Type="http://schemas.openxmlformats.org/officeDocument/2006/relationships/image" Target="../media/image23.png"/><Relationship Id="rId6" Type="http://schemas.openxmlformats.org/officeDocument/2006/relationships/image" Target="../media/image14.svg"/><Relationship Id="rId5" Type="http://schemas.openxmlformats.org/officeDocument/2006/relationships/image" Target="../media/image22.png"/><Relationship Id="rId4" Type="http://schemas.openxmlformats.org/officeDocument/2006/relationships/image" Target="../media/image13.svg"/><Relationship Id="rId3" Type="http://schemas.openxmlformats.org/officeDocument/2006/relationships/image" Target="../media/image21.png"/><Relationship Id="rId2" Type="http://schemas.openxmlformats.org/officeDocument/2006/relationships/image" Target="../media/image20.png"/><Relationship Id="rId11" Type="http://schemas.openxmlformats.org/officeDocument/2006/relationships/slideLayout" Target="../slideLayouts/slideLayout2.xml"/><Relationship Id="rId10" Type="http://schemas.openxmlformats.org/officeDocument/2006/relationships/image" Target="../media/image25.png"/><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7.svg"/><Relationship Id="rId3" Type="http://schemas.openxmlformats.org/officeDocument/2006/relationships/image" Target="../media/image27.png"/><Relationship Id="rId2" Type="http://schemas.openxmlformats.org/officeDocument/2006/relationships/image" Target="../media/image16.svg"/><Relationship Id="rId1" Type="http://schemas.openxmlformats.org/officeDocument/2006/relationships/image" Target="../media/image26.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31.png"/><Relationship Id="rId3" Type="http://schemas.openxmlformats.org/officeDocument/2006/relationships/image" Target="../media/image17.svg"/><Relationship Id="rId2" Type="http://schemas.openxmlformats.org/officeDocument/2006/relationships/image" Target="../media/image27.png"/><Relationship Id="rId1" Type="http://schemas.openxmlformats.org/officeDocument/2006/relationships/image" Target="../media/image30.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7.xml"/><Relationship Id="rId3" Type="http://schemas.openxmlformats.org/officeDocument/2006/relationships/image" Target="../media/image32.png"/><Relationship Id="rId2" Type="http://schemas.openxmlformats.org/officeDocument/2006/relationships/image" Target="../media/image17.svg"/><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CD9"/>
        </a:solidFill>
        <a:effectLst/>
      </p:bgPr>
    </p:bg>
    <p:spTree>
      <p:nvGrpSpPr>
        <p:cNvPr id="1" name=""/>
        <p:cNvGrpSpPr/>
        <p:nvPr/>
      </p:nvGrpSpPr>
      <p:grpSpPr>
        <a:xfrm>
          <a:off x="0" y="0"/>
          <a:ext cx="0" cy="0"/>
          <a:chOff x="0" y="0"/>
          <a:chExt cx="0" cy="0"/>
        </a:xfrm>
      </p:grpSpPr>
      <p:pic>
        <p:nvPicPr>
          <p:cNvPr id="15"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6200" y="361950"/>
            <a:ext cx="3512185" cy="2701290"/>
          </a:xfrm>
          <a:prstGeom prst="rect">
            <a:avLst/>
          </a:prstGeom>
        </p:spPr>
      </p:pic>
      <p:pic>
        <p:nvPicPr>
          <p:cNvPr id="17"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781590" y="76503"/>
            <a:ext cx="5350213" cy="4114800"/>
          </a:xfrm>
          <a:prstGeom prst="rect">
            <a:avLst/>
          </a:prstGeom>
        </p:spPr>
      </p:pic>
      <p:pic>
        <p:nvPicPr>
          <p:cNvPr id="18"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34690" y="217805"/>
            <a:ext cx="5588000" cy="125793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1540"/>
          <a:stretch>
            <a:fillRect/>
          </a:stretch>
        </p:blipFill>
        <p:spPr>
          <a:xfrm>
            <a:off x="304800" y="1475740"/>
            <a:ext cx="11591925" cy="5198745"/>
          </a:xfrm>
          <a:prstGeom prst="rect">
            <a:avLst/>
          </a:prstGeom>
        </p:spPr>
      </p:pic>
      <p:pic>
        <p:nvPicPr>
          <p:cNvPr id="21" name="Picture 20"/>
          <p:cNvPicPr>
            <a:picLocks noChangeAspect="1"/>
          </p:cNvPicPr>
          <p:nvPr/>
        </p:nvPicPr>
        <p:blipFill>
          <a:blip r:embed="rId7"/>
          <a:stretch>
            <a:fillRect/>
          </a:stretch>
        </p:blipFill>
        <p:spPr>
          <a:xfrm>
            <a:off x="4572000" y="2286000"/>
            <a:ext cx="4333875" cy="838200"/>
          </a:xfrm>
          <a:prstGeom prst="rect">
            <a:avLst/>
          </a:prstGeom>
        </p:spPr>
      </p:pic>
      <p:pic>
        <p:nvPicPr>
          <p:cNvPr id="22" name="Picture 21"/>
          <p:cNvPicPr>
            <a:picLocks noChangeAspect="1"/>
          </p:cNvPicPr>
          <p:nvPr/>
        </p:nvPicPr>
        <p:blipFill>
          <a:blip r:embed="rId8"/>
          <a:stretch>
            <a:fillRect/>
          </a:stretch>
        </p:blipFill>
        <p:spPr>
          <a:xfrm>
            <a:off x="304800" y="1371600"/>
            <a:ext cx="11582400" cy="1838325"/>
          </a:xfrm>
          <a:prstGeom prst="rect">
            <a:avLst/>
          </a:prstGeom>
        </p:spPr>
      </p:pic>
      <p:sp>
        <p:nvSpPr>
          <p:cNvPr id="23" name="Rectangles 22"/>
          <p:cNvSpPr/>
          <p:nvPr/>
        </p:nvSpPr>
        <p:spPr>
          <a:xfrm>
            <a:off x="3810000" y="361950"/>
            <a:ext cx="4403090" cy="583565"/>
          </a:xfrm>
          <a:prstGeom prst="rect">
            <a:avLst/>
          </a:prstGeom>
          <a:noFill/>
          <a:ln>
            <a:noFill/>
          </a:ln>
        </p:spPr>
        <p:txBody>
          <a:bodyPr wrap="none" rtlCol="0" anchor="t">
            <a:spAutoFit/>
          </a:bodyPr>
          <a:lstStyle/>
          <a:p>
            <a:pPr algn="ctr"/>
            <a:r>
              <a:rPr lang="en-GB" altLang="en-US" sz="3200" b="1">
                <a:solidFill>
                  <a:schemeClr val="tx2">
                    <a:lumMod val="75000"/>
                  </a:schemeClr>
                </a:solidFill>
                <a:effectLst>
                  <a:outerShdw blurRad="38100" dist="19050" dir="2700000" algn="tl" rotWithShape="0">
                    <a:schemeClr val="dk1">
                      <a:alpha val="40000"/>
                    </a:schemeClr>
                  </a:outerShdw>
                </a:effectLst>
                <a:latin typeface="SVN-Shintia Script" panose="02000804000000020003" charset="0"/>
                <a:cs typeface="SVN-Shintia Script" panose="02000804000000020003" charset="0"/>
              </a:rPr>
              <a:t>Tập làm văn (Tuần 5-Tiết 2)</a:t>
            </a:r>
            <a:endParaRPr lang="en-GB" altLang="en-US" sz="3200" b="1">
              <a:solidFill>
                <a:schemeClr val="tx2">
                  <a:lumMod val="75000"/>
                </a:schemeClr>
              </a:solidFill>
              <a:effectLst>
                <a:outerShdw blurRad="38100" dist="19050" dir="2700000" algn="tl" rotWithShape="0">
                  <a:schemeClr val="dk1">
                    <a:alpha val="40000"/>
                  </a:schemeClr>
                </a:outerShdw>
              </a:effectLst>
              <a:latin typeface="SVN-Shintia Script" panose="02000804000000020003" charset="0"/>
              <a:cs typeface="SVN-Shintia Script" panose="02000804000000020003" charset="0"/>
            </a:endParaRPr>
          </a:p>
        </p:txBody>
      </p:sp>
    </p:spTree>
  </p:cSld>
  <p:clrMapOvr>
    <a:masterClrMapping/>
  </p:clrMapOvr>
  <mc:AlternateContent xmlns:mc="http://schemas.openxmlformats.org/markup-compatibility/2006">
    <mc:Choice xmlns:p14="http://schemas.microsoft.com/office/powerpoint/2010/main" Requires="p14">
      <p:transition spd="slow" p14:dur="3000" advClick="0">
        <p14:shred/>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81000" y="152400"/>
            <a:ext cx="1287145" cy="1084580"/>
          </a:xfrm>
          <a:prstGeom prst="rect">
            <a:avLst/>
          </a:prstGeom>
        </p:spPr>
      </p:pic>
      <p:grpSp>
        <p:nvGrpSpPr>
          <p:cNvPr id="5" name="组合 3"/>
          <p:cNvGrpSpPr/>
          <p:nvPr/>
        </p:nvGrpSpPr>
        <p:grpSpPr>
          <a:xfrm>
            <a:off x="2054721" y="1419434"/>
            <a:ext cx="7804875" cy="4745870"/>
            <a:chOff x="2054721" y="1419434"/>
            <a:chExt cx="7804875" cy="4745870"/>
          </a:xfrm>
        </p:grpSpPr>
        <p:sp>
          <p:nvSpPr>
            <p:cNvPr id="39" name="Oval 18"/>
            <p:cNvSpPr/>
            <p:nvPr/>
          </p:nvSpPr>
          <p:spPr>
            <a:xfrm>
              <a:off x="2054721" y="1891972"/>
              <a:ext cx="3350987" cy="3350987"/>
            </a:xfrm>
            <a:prstGeom prst="ellipse">
              <a:avLst/>
            </a:prstGeom>
            <a:solidFill>
              <a:srgbClr val="00B050"/>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cs typeface="+mn-ea"/>
                <a:sym typeface="+mn-lt"/>
              </a:endParaRPr>
            </a:p>
          </p:txBody>
        </p:sp>
        <p:sp>
          <p:nvSpPr>
            <p:cNvPr id="44" name="Oval 16"/>
            <p:cNvSpPr/>
            <p:nvPr/>
          </p:nvSpPr>
          <p:spPr>
            <a:xfrm>
              <a:off x="6696077" y="3001785"/>
              <a:ext cx="3163519" cy="3163519"/>
            </a:xfrm>
            <a:prstGeom prst="ellipse">
              <a:avLst/>
            </a:prstGeom>
            <a:solidFill>
              <a:schemeClr val="tx2">
                <a:lumMod val="40000"/>
                <a:lumOff val="60000"/>
              </a:schemeClr>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49" name="Oval 14"/>
            <p:cNvSpPr/>
            <p:nvPr/>
          </p:nvSpPr>
          <p:spPr>
            <a:xfrm>
              <a:off x="4824490" y="1419434"/>
              <a:ext cx="2712720" cy="2712720"/>
            </a:xfrm>
            <a:prstGeom prst="ellipse">
              <a:avLst/>
            </a:prstGeom>
            <a:solidFill>
              <a:srgbClr val="FC3E7D"/>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cs typeface="+mn-ea"/>
                <a:sym typeface="+mn-lt"/>
              </a:endParaRPr>
            </a:p>
          </p:txBody>
        </p:sp>
        <p:sp>
          <p:nvSpPr>
            <p:cNvPr id="54" name="Oval 17"/>
            <p:cNvSpPr/>
            <p:nvPr/>
          </p:nvSpPr>
          <p:spPr>
            <a:xfrm>
              <a:off x="4870455" y="3691333"/>
              <a:ext cx="2218109" cy="2218109"/>
            </a:xfrm>
            <a:prstGeom prst="ellipse">
              <a:avLst/>
            </a:prstGeom>
            <a:solidFill>
              <a:srgbClr val="FFC000"/>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cs typeface="+mn-ea"/>
                <a:sym typeface="+mn-lt"/>
              </a:endParaRPr>
            </a:p>
          </p:txBody>
        </p:sp>
      </p:grpSp>
      <p:sp>
        <p:nvSpPr>
          <p:cNvPr id="6" name="Text Box 5"/>
          <p:cNvSpPr txBox="1"/>
          <p:nvPr/>
        </p:nvSpPr>
        <p:spPr>
          <a:xfrm>
            <a:off x="5084504" y="4419600"/>
            <a:ext cx="1845377" cy="923330"/>
          </a:xfrm>
          <a:prstGeom prst="rect">
            <a:avLst/>
          </a:prstGeom>
          <a:noFill/>
        </p:spPr>
        <p:txBody>
          <a:bodyPr wrap="none" rtlCol="0" anchor="t">
            <a:spAutoFit/>
          </a:bodyPr>
          <a:lstStyle/>
          <a:p>
            <a:pPr algn="ctr" defTabSz="1662430">
              <a:spcBef>
                <a:spcPct val="0"/>
              </a:spcBef>
            </a:pPr>
            <a:r>
              <a:rPr lang="en-US" sz="5400" b="1">
                <a:solidFill>
                  <a:schemeClr val="bg1"/>
                </a:solidFill>
                <a:latin typeface="SVN-Shintia Script" panose="02000804000000020003" charset="0"/>
                <a:ea typeface="+mj-ea"/>
                <a:sym typeface="+mn-ea"/>
              </a:rPr>
              <a:t>Bố cục</a:t>
            </a:r>
            <a:endParaRPr lang="en-US" altLang="en-US" sz="5400" b="1">
              <a:solidFill>
                <a:schemeClr val="bg1"/>
              </a:solidFill>
              <a:latin typeface="SVN-Shintia Script" panose="02000804000000020003" charset="0"/>
              <a:ea typeface="+mj-ea"/>
              <a:sym typeface="+mn-ea"/>
            </a:endParaRPr>
          </a:p>
        </p:txBody>
      </p:sp>
      <p:sp>
        <p:nvSpPr>
          <p:cNvPr id="7" name="Text Box 6"/>
          <p:cNvSpPr txBox="1"/>
          <p:nvPr/>
        </p:nvSpPr>
        <p:spPr>
          <a:xfrm>
            <a:off x="5074920" y="2362200"/>
            <a:ext cx="2274982" cy="923330"/>
          </a:xfrm>
          <a:prstGeom prst="rect">
            <a:avLst/>
          </a:prstGeom>
          <a:noFill/>
        </p:spPr>
        <p:txBody>
          <a:bodyPr wrap="none" rtlCol="0" anchor="t">
            <a:spAutoFit/>
          </a:bodyPr>
          <a:lstStyle/>
          <a:p>
            <a:pPr algn="ctr" defTabSz="1662430">
              <a:spcBef>
                <a:spcPct val="0"/>
              </a:spcBef>
            </a:pPr>
            <a:r>
              <a:rPr lang="en-GB" altLang="en-US" sz="5400" b="1">
                <a:solidFill>
                  <a:schemeClr val="bg1"/>
                </a:solidFill>
                <a:latin typeface="SVN-Shintia Script" panose="02000804000000020003" charset="0"/>
                <a:ea typeface="+mj-ea"/>
                <a:sym typeface="+mn-ea"/>
              </a:rPr>
              <a:t>Chính tả</a:t>
            </a:r>
            <a:endParaRPr lang="en-GB" altLang="en-US" sz="5400" b="1">
              <a:solidFill>
                <a:schemeClr val="bg1"/>
              </a:solidFill>
              <a:latin typeface="SVN-Shintia Script" panose="02000804000000020003" charset="0"/>
              <a:ea typeface="+mj-ea"/>
              <a:sym typeface="+mn-ea"/>
            </a:endParaRPr>
          </a:p>
        </p:txBody>
      </p:sp>
      <p:sp>
        <p:nvSpPr>
          <p:cNvPr id="8" name="Text Box 7"/>
          <p:cNvSpPr txBox="1"/>
          <p:nvPr/>
        </p:nvSpPr>
        <p:spPr>
          <a:xfrm>
            <a:off x="2514600" y="3200400"/>
            <a:ext cx="2194560" cy="923330"/>
          </a:xfrm>
          <a:prstGeom prst="rect">
            <a:avLst/>
          </a:prstGeom>
          <a:noFill/>
        </p:spPr>
        <p:txBody>
          <a:bodyPr wrap="square" rtlCol="0" anchor="t">
            <a:spAutoFit/>
          </a:bodyPr>
          <a:lstStyle/>
          <a:p>
            <a:pPr algn="ctr" defTabSz="1662430">
              <a:spcBef>
                <a:spcPct val="0"/>
              </a:spcBef>
            </a:pPr>
            <a:r>
              <a:rPr lang="en-GB" altLang="en-US" sz="5400" b="1">
                <a:solidFill>
                  <a:schemeClr val="bg1"/>
                </a:solidFill>
                <a:latin typeface="SVN-Shintia Script" panose="02000804000000020003" charset="0"/>
                <a:ea typeface="+mj-ea"/>
                <a:sym typeface="+mn-ea"/>
              </a:rPr>
              <a:t>Dùng từ</a:t>
            </a:r>
            <a:endParaRPr lang="en-GB" altLang="en-US" sz="5400" b="1">
              <a:solidFill>
                <a:schemeClr val="bg1"/>
              </a:solidFill>
              <a:latin typeface="SVN-Shintia Script" panose="02000804000000020003" charset="0"/>
              <a:ea typeface="+mj-ea"/>
              <a:sym typeface="+mn-ea"/>
            </a:endParaRPr>
          </a:p>
        </p:txBody>
      </p:sp>
      <p:sp>
        <p:nvSpPr>
          <p:cNvPr id="11" name="Text Box 10"/>
          <p:cNvSpPr txBox="1"/>
          <p:nvPr/>
        </p:nvSpPr>
        <p:spPr>
          <a:xfrm>
            <a:off x="7249795" y="4114800"/>
            <a:ext cx="2122697" cy="923330"/>
          </a:xfrm>
          <a:prstGeom prst="rect">
            <a:avLst/>
          </a:prstGeom>
          <a:noFill/>
        </p:spPr>
        <p:txBody>
          <a:bodyPr wrap="none" rtlCol="0" anchor="t">
            <a:spAutoFit/>
          </a:bodyPr>
          <a:lstStyle/>
          <a:p>
            <a:pPr algn="ctr" defTabSz="1662430">
              <a:spcBef>
                <a:spcPct val="0"/>
              </a:spcBef>
            </a:pPr>
            <a:r>
              <a:rPr lang="en-GB" altLang="en-US" sz="5400" b="1">
                <a:solidFill>
                  <a:schemeClr val="bg1"/>
                </a:solidFill>
                <a:latin typeface="SVN-Shintia Script" panose="02000804000000020003" charset="0"/>
                <a:ea typeface="+mj-ea"/>
                <a:sym typeface="+mn-ea"/>
              </a:rPr>
              <a:t>Đặt câu</a:t>
            </a:r>
            <a:endParaRPr lang="en-GB" altLang="en-US" sz="5400" b="1">
              <a:solidFill>
                <a:schemeClr val="bg1"/>
              </a:solidFill>
              <a:latin typeface="SVN-Shintia Script" panose="02000804000000020003" charset="0"/>
              <a:ea typeface="+mj-ea"/>
              <a:sym typeface="+mn-ea"/>
            </a:endParaRPr>
          </a:p>
        </p:txBody>
      </p:sp>
      <p:pic>
        <p:nvPicPr>
          <p:cNvPr id="13" name="Content Placeholder 12"/>
          <p:cNvPicPr>
            <a:picLocks noGrp="1" noChangeAspect="1"/>
          </p:cNvPicPr>
          <p:nvPr>
            <p:ph idx="1"/>
          </p:nvPr>
        </p:nvPicPr>
        <p:blipFill>
          <a:blip r:embed="rId3"/>
          <a:stretch>
            <a:fillRect/>
          </a:stretch>
        </p:blipFill>
        <p:spPr>
          <a:xfrm>
            <a:off x="1752600" y="425450"/>
            <a:ext cx="5000625" cy="876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advClick="0">
        <p:circle/>
      </p:transition>
    </mc:Choice>
    <mc:Fallback>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81000" y="152400"/>
            <a:ext cx="1287145" cy="108458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9600" y="1828800"/>
            <a:ext cx="2735580" cy="2322195"/>
          </a:xfrm>
          <a:prstGeom prst="rect">
            <a:avLst/>
          </a:prstGeom>
        </p:spPr>
      </p:pic>
      <p:sp>
        <p:nvSpPr>
          <p:cNvPr id="4" name="Rectangles 3"/>
          <p:cNvSpPr/>
          <p:nvPr/>
        </p:nvSpPr>
        <p:spPr>
          <a:xfrm>
            <a:off x="1053098" y="2390140"/>
            <a:ext cx="1848583" cy="923330"/>
          </a:xfrm>
          <a:prstGeom prst="rect">
            <a:avLst/>
          </a:prstGeom>
          <a:noFill/>
          <a:ln>
            <a:noFill/>
          </a:ln>
        </p:spPr>
        <p:txBody>
          <a:bodyPr wrap="none" rtlCol="0" anchor="t">
            <a:spAutoFit/>
          </a:bodyPr>
          <a:lstStyle/>
          <a:p>
            <a:pPr algn="ctr" defTabSz="1662430">
              <a:spcBef>
                <a:spcPct val="0"/>
              </a:spcBef>
            </a:pPr>
            <a:r>
              <a:rPr lang="en-GB" altLang="en-US" sz="5400" b="1">
                <a:solidFill>
                  <a:srgbClr val="002060"/>
                </a:solidFill>
                <a:latin typeface="SVN-Shintia Script" panose="02000804000000020003" charset="0"/>
                <a:ea typeface="+mj-ea"/>
              </a:rPr>
              <a:t>Bố cục</a:t>
            </a:r>
            <a:endParaRPr lang="en-GB" altLang="en-US" sz="5400" b="1">
              <a:solidFill>
                <a:srgbClr val="002060"/>
              </a:solidFill>
              <a:latin typeface="SVN-Shintia Script" panose="02000804000000020003" charset="0"/>
              <a:ea typeface="+mj-ea"/>
            </a:endParaRPr>
          </a:p>
        </p:txBody>
      </p:sp>
      <p:sp>
        <p:nvSpPr>
          <p:cNvPr id="2" name="Rectangles 1"/>
          <p:cNvSpPr/>
          <p:nvPr/>
        </p:nvSpPr>
        <p:spPr>
          <a:xfrm>
            <a:off x="3429000" y="1676400"/>
            <a:ext cx="7689850" cy="629920"/>
          </a:xfrm>
          <a:prstGeom prst="rect">
            <a:avLst/>
          </a:prstGeom>
          <a:noFill/>
          <a:ln>
            <a:noFill/>
          </a:ln>
        </p:spPr>
        <p:txBody>
          <a:bodyPr wrap="square" rtlCol="0" anchor="t">
            <a:spAutoFit/>
          </a:bodyPr>
          <a:lstStyle/>
          <a:p>
            <a:pPr algn="l"/>
            <a:r>
              <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Đủ 3 phần: Mở bài, thân bài, kết bài.</a:t>
            </a:r>
            <a:endPar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s 2"/>
          <p:cNvSpPr/>
          <p:nvPr/>
        </p:nvSpPr>
        <p:spPr>
          <a:xfrm>
            <a:off x="3429000" y="2664460"/>
            <a:ext cx="8247380" cy="1168400"/>
          </a:xfrm>
          <a:prstGeom prst="rect">
            <a:avLst/>
          </a:prstGeom>
          <a:noFill/>
          <a:ln>
            <a:noFill/>
          </a:ln>
        </p:spPr>
        <p:txBody>
          <a:bodyPr wrap="square" rtlCol="0" anchor="t">
            <a:spAutoFit/>
          </a:bodyPr>
          <a:lstStyle/>
          <a:p>
            <a:pPr algn="l"/>
            <a:r>
              <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Cân đối giữa ba phần, trong đó phần thân bài dài nhất.</a:t>
            </a:r>
            <a:endPar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s 4"/>
          <p:cNvSpPr/>
          <p:nvPr/>
        </p:nvSpPr>
        <p:spPr>
          <a:xfrm>
            <a:off x="3429000" y="4191000"/>
            <a:ext cx="8247380" cy="1706880"/>
          </a:xfrm>
          <a:prstGeom prst="rect">
            <a:avLst/>
          </a:prstGeom>
          <a:noFill/>
          <a:ln>
            <a:noFill/>
          </a:ln>
        </p:spPr>
        <p:txBody>
          <a:bodyPr wrap="square" rtlCol="0" anchor="t">
            <a:spAutoFit/>
          </a:bodyPr>
          <a:lstStyle/>
          <a:p>
            <a:pPr algn="l"/>
            <a:r>
              <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Phần thân bài có thể chia thành những đoạn nhỏ, biểu đạt một nội dung trọn vẹn.</a:t>
            </a:r>
            <a:endPar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a:r>
              <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VD: Trước, trong và sau cơn mưa.</a:t>
            </a:r>
            <a:endPar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3" name="Content Placeholder 12"/>
          <p:cNvPicPr>
            <a:picLocks noGrp="1" noChangeAspect="1"/>
          </p:cNvPicPr>
          <p:nvPr>
            <p:ph idx="1"/>
          </p:nvPr>
        </p:nvPicPr>
        <p:blipFill>
          <a:blip r:embed="rId5"/>
          <a:stretch>
            <a:fillRect/>
          </a:stretch>
        </p:blipFill>
        <p:spPr>
          <a:xfrm>
            <a:off x="1752600" y="425450"/>
            <a:ext cx="5000625" cy="876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p14:ferris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000"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000"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81000" y="152400"/>
            <a:ext cx="1287145" cy="108458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9600" y="1828800"/>
            <a:ext cx="2735580" cy="2322195"/>
          </a:xfrm>
          <a:prstGeom prst="rect">
            <a:avLst/>
          </a:prstGeom>
        </p:spPr>
      </p:pic>
      <p:sp>
        <p:nvSpPr>
          <p:cNvPr id="4" name="Rectangles 3"/>
          <p:cNvSpPr/>
          <p:nvPr/>
        </p:nvSpPr>
        <p:spPr>
          <a:xfrm>
            <a:off x="924056" y="2390140"/>
            <a:ext cx="2106667" cy="923330"/>
          </a:xfrm>
          <a:prstGeom prst="rect">
            <a:avLst/>
          </a:prstGeom>
          <a:noFill/>
          <a:ln>
            <a:noFill/>
          </a:ln>
        </p:spPr>
        <p:txBody>
          <a:bodyPr wrap="none" rtlCol="0" anchor="t">
            <a:spAutoFit/>
          </a:bodyPr>
          <a:lstStyle/>
          <a:p>
            <a:pPr algn="ctr" defTabSz="1662430">
              <a:spcBef>
                <a:spcPct val="0"/>
              </a:spcBef>
            </a:pPr>
            <a:r>
              <a:rPr lang="en-GB" altLang="en-US" sz="5400" b="1">
                <a:solidFill>
                  <a:srgbClr val="002060"/>
                </a:solidFill>
                <a:latin typeface="SVN-Shintia Script" panose="02000804000000020003" charset="0"/>
                <a:ea typeface="+mj-ea"/>
              </a:rPr>
              <a:t>Dùng từ</a:t>
            </a:r>
            <a:endParaRPr lang="en-GB" altLang="en-US" sz="5400" b="1">
              <a:solidFill>
                <a:srgbClr val="002060"/>
              </a:solidFill>
              <a:latin typeface="SVN-Shintia Script" panose="02000804000000020003" charset="0"/>
              <a:ea typeface="+mj-ea"/>
            </a:endParaRPr>
          </a:p>
        </p:txBody>
      </p:sp>
      <p:sp>
        <p:nvSpPr>
          <p:cNvPr id="2" name="Rectangles 1"/>
          <p:cNvSpPr/>
          <p:nvPr/>
        </p:nvSpPr>
        <p:spPr>
          <a:xfrm>
            <a:off x="3429000" y="1447800"/>
            <a:ext cx="7689850" cy="2784475"/>
          </a:xfrm>
          <a:prstGeom prst="rect">
            <a:avLst/>
          </a:prstGeom>
          <a:noFill/>
          <a:ln>
            <a:noFill/>
          </a:ln>
        </p:spPr>
        <p:txBody>
          <a:bodyPr wrap="square" rtlCol="0" anchor="t">
            <a:spAutoFit/>
          </a:bodyPr>
          <a:lstStyle/>
          <a:p>
            <a:pPr algn="l"/>
            <a:r>
              <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Dùng thừa từ:</a:t>
            </a:r>
            <a:endPar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a:r>
              <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VD: Quê hương em có rất nhiều </a:t>
            </a:r>
            <a:r>
              <a:rPr lang="en-GB" altLang="en-US" sz="3500" b="1" u="sng">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thắng</a:t>
            </a:r>
            <a:r>
              <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cảnh đẹp.</a:t>
            </a:r>
            <a:endPar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a:r>
              <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(Từ Hán Việt: thắng cảnh = cảnh đẹp)</a:t>
            </a:r>
            <a:endPar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a:endPar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s 2"/>
          <p:cNvSpPr/>
          <p:nvPr/>
        </p:nvSpPr>
        <p:spPr>
          <a:xfrm>
            <a:off x="3352800" y="3810000"/>
            <a:ext cx="7689850" cy="1706880"/>
          </a:xfrm>
          <a:prstGeom prst="rect">
            <a:avLst/>
          </a:prstGeom>
          <a:noFill/>
          <a:ln>
            <a:noFill/>
          </a:ln>
        </p:spPr>
        <p:txBody>
          <a:bodyPr wrap="square" rtlCol="0" anchor="t">
            <a:spAutoFit/>
          </a:bodyPr>
          <a:lstStyle/>
          <a:p>
            <a:pPr algn="l"/>
            <a:r>
              <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Dùng sai từ:</a:t>
            </a:r>
            <a:endPar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a:r>
              <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VD: Tiếng mưa rơi </a:t>
            </a:r>
            <a:r>
              <a:rPr lang="en-GB" altLang="en-US" sz="3500" b="1" u="sng">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rả rích</a:t>
            </a:r>
            <a:r>
              <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trên mái tôn.</a:t>
            </a:r>
            <a:endPar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a:r>
              <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(thay bằng từ lộp độp)</a:t>
            </a:r>
            <a:endPar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3" name="Content Placeholder 12"/>
          <p:cNvPicPr>
            <a:picLocks noGrp="1" noChangeAspect="1"/>
          </p:cNvPicPr>
          <p:nvPr>
            <p:ph idx="1"/>
          </p:nvPr>
        </p:nvPicPr>
        <p:blipFill>
          <a:blip r:embed="rId5"/>
          <a:stretch>
            <a:fillRect/>
          </a:stretch>
        </p:blipFill>
        <p:spPr>
          <a:xfrm>
            <a:off x="1752600" y="425450"/>
            <a:ext cx="5000625" cy="876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p14:ferris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diamond(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81000" y="152400"/>
            <a:ext cx="1287145" cy="108458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9600" y="1828800"/>
            <a:ext cx="2735580" cy="2322195"/>
          </a:xfrm>
          <a:prstGeom prst="rect">
            <a:avLst/>
          </a:prstGeom>
        </p:spPr>
      </p:pic>
      <p:sp>
        <p:nvSpPr>
          <p:cNvPr id="4" name="Rectangles 3"/>
          <p:cNvSpPr/>
          <p:nvPr/>
        </p:nvSpPr>
        <p:spPr>
          <a:xfrm>
            <a:off x="810260" y="2390140"/>
            <a:ext cx="2334260" cy="922020"/>
          </a:xfrm>
          <a:prstGeom prst="rect">
            <a:avLst/>
          </a:prstGeom>
          <a:noFill/>
          <a:ln>
            <a:noFill/>
          </a:ln>
        </p:spPr>
        <p:txBody>
          <a:bodyPr wrap="none" rtlCol="0" anchor="t">
            <a:spAutoFit/>
          </a:bodyPr>
          <a:lstStyle/>
          <a:p>
            <a:pPr algn="ctr" defTabSz="1662430">
              <a:spcBef>
                <a:spcPct val="0"/>
              </a:spcBef>
            </a:pPr>
            <a:r>
              <a:rPr lang="en-GB" altLang="en-US" sz="5400" b="1">
                <a:solidFill>
                  <a:srgbClr val="002060"/>
                </a:solidFill>
                <a:latin typeface="SVN-Shintia Script" panose="02000804000000020003" charset="0"/>
                <a:ea typeface="+mj-ea"/>
              </a:rPr>
              <a:t>Đặt câu</a:t>
            </a:r>
            <a:endParaRPr lang="en-GB" altLang="en-US" sz="5400" b="1">
              <a:solidFill>
                <a:srgbClr val="002060"/>
              </a:solidFill>
              <a:latin typeface="SVN-Shintia Script" panose="02000804000000020003" charset="0"/>
              <a:ea typeface="+mj-ea"/>
            </a:endParaRPr>
          </a:p>
        </p:txBody>
      </p:sp>
      <p:sp>
        <p:nvSpPr>
          <p:cNvPr id="100" name="Text Box 99"/>
          <p:cNvSpPr txBox="1"/>
          <p:nvPr/>
        </p:nvSpPr>
        <p:spPr>
          <a:xfrm>
            <a:off x="3345180" y="1524000"/>
            <a:ext cx="7950200" cy="5477510"/>
          </a:xfrm>
          <a:prstGeom prst="rect">
            <a:avLst/>
          </a:prstGeom>
          <a:noFill/>
          <a:ln w="9525">
            <a:noFill/>
          </a:ln>
        </p:spPr>
        <p:txBody>
          <a:bodyPr wrap="square">
            <a:spAutoFit/>
          </a:bodyPr>
          <a:lstStyle/>
          <a:p>
            <a:pPr algn="l">
              <a:buClrTx/>
              <a:buSzTx/>
              <a:buFontTx/>
            </a:pPr>
            <a:r>
              <a:rPr lang="en-GB" altLang="en-US" sz="3500" b="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Sử dụng dấu câu không hợp lí.</a:t>
            </a:r>
            <a:endParaRPr lang="en-GB" altLang="en-US" sz="3500" b="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a:buClrTx/>
              <a:buSzTx/>
              <a:buFontTx/>
            </a:pPr>
            <a:r>
              <a:rPr lang="en-GB" altLang="en-US" sz="3500" b="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VD: </a:t>
            </a:r>
            <a:r>
              <a:rPr lang="en-GB" altLang="en-US" sz="3500" b="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Khoảng năm giờ rưỡi. Nhiều người tập thể dục ở công viên.</a:t>
            </a:r>
            <a:endParaRPr lang="en-GB" altLang="en-US" sz="3500" b="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algn="l">
              <a:buClrTx/>
              <a:buSzTx/>
              <a:buFontTx/>
            </a:pPr>
            <a:r>
              <a:rPr lang="en-GB" altLang="en-US" sz="3500" b="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(Khoảng năm giờ rưỡi, nhiều người tập thể dục ở công viên.)</a:t>
            </a:r>
            <a:endParaRPr lang="en-GB" altLang="en-US" sz="3500" b="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algn="l">
              <a:buClrTx/>
              <a:buSzTx/>
              <a:buFontTx/>
            </a:pPr>
            <a:endParaRPr lang="en-GB" altLang="en-US" sz="3500" b="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a:buClrTx/>
              <a:buSzTx/>
              <a:buFontTx/>
            </a:pPr>
            <a:r>
              <a:rPr lang="en-GB" altLang="en-US" sz="3500" b="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Có thể sử dụng linh hoạt các kiểu câu để cho bài viết sinh động hơn (câu kể, câu hỏi, câu cảm thán,...)</a:t>
            </a:r>
            <a:endParaRPr lang="en-GB" altLang="en-US" sz="3500" b="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a:buClrTx/>
              <a:buSzTx/>
              <a:buFontTx/>
            </a:pPr>
            <a:endParaRPr lang="en-GB" altLang="en-US" sz="3500" b="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3" name="Content Placeholder 12"/>
          <p:cNvPicPr>
            <a:picLocks noGrp="1" noChangeAspect="1"/>
          </p:cNvPicPr>
          <p:nvPr>
            <p:ph idx="1"/>
          </p:nvPr>
        </p:nvPicPr>
        <p:blipFill>
          <a:blip r:embed="rId5"/>
          <a:stretch>
            <a:fillRect/>
          </a:stretch>
        </p:blipFill>
        <p:spPr>
          <a:xfrm>
            <a:off x="1752600" y="425450"/>
            <a:ext cx="5000625" cy="876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p14:ferris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p:cTn id="7" dur="1000" fill="hold"/>
                                        <p:tgtEl>
                                          <p:spTgt spid="10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0">
                                            <p:txEl>
                                              <p:pRg st="1" end="1"/>
                                            </p:txEl>
                                          </p:spTgt>
                                        </p:tgtEl>
                                        <p:attrNameLst>
                                          <p:attrName>style.visibility</p:attrName>
                                        </p:attrNameLst>
                                      </p:cBhvr>
                                      <p:to>
                                        <p:strVal val="visible"/>
                                      </p:to>
                                    </p:set>
                                    <p:anim calcmode="lin" valueType="num">
                                      <p:cBhvr>
                                        <p:cTn id="14" dur="1000" fill="hold"/>
                                        <p:tgtEl>
                                          <p:spTgt spid="100">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0">
                                            <p:txEl>
                                              <p:pRg st="2" end="2"/>
                                            </p:txEl>
                                          </p:spTgt>
                                        </p:tgtEl>
                                        <p:attrNameLst>
                                          <p:attrName>style.visibility</p:attrName>
                                        </p:attrNameLst>
                                      </p:cBhvr>
                                      <p:to>
                                        <p:strVal val="visible"/>
                                      </p:to>
                                    </p:set>
                                    <p:anim calcmode="lin" valueType="num">
                                      <p:cBhvr>
                                        <p:cTn id="21" dur="1000" fill="hold"/>
                                        <p:tgtEl>
                                          <p:spTgt spid="100">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00">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00">
                                            <p:txEl>
                                              <p:pRg st="4" end="4"/>
                                            </p:txEl>
                                          </p:spTgt>
                                        </p:tgtEl>
                                        <p:attrNameLst>
                                          <p:attrName>style.visibility</p:attrName>
                                        </p:attrNameLst>
                                      </p:cBhvr>
                                      <p:to>
                                        <p:strVal val="visible"/>
                                      </p:to>
                                    </p:set>
                                    <p:anim calcmode="lin" valueType="num">
                                      <p:cBhvr>
                                        <p:cTn id="28" dur="1000" fill="hold"/>
                                        <p:tgtEl>
                                          <p:spTgt spid="100">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100">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81000" y="152400"/>
            <a:ext cx="1287145" cy="108458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9600" y="1828800"/>
            <a:ext cx="2735580" cy="2322195"/>
          </a:xfrm>
          <a:prstGeom prst="rect">
            <a:avLst/>
          </a:prstGeom>
        </p:spPr>
      </p:pic>
      <p:sp>
        <p:nvSpPr>
          <p:cNvPr id="4" name="Rectangles 3"/>
          <p:cNvSpPr/>
          <p:nvPr/>
        </p:nvSpPr>
        <p:spPr>
          <a:xfrm>
            <a:off x="762000" y="2427009"/>
            <a:ext cx="2268570" cy="923330"/>
          </a:xfrm>
          <a:prstGeom prst="rect">
            <a:avLst/>
          </a:prstGeom>
          <a:noFill/>
          <a:ln>
            <a:noFill/>
          </a:ln>
        </p:spPr>
        <p:txBody>
          <a:bodyPr wrap="none" rtlCol="0" anchor="t">
            <a:spAutoFit/>
          </a:bodyPr>
          <a:lstStyle/>
          <a:p>
            <a:pPr algn="ctr" defTabSz="1662430">
              <a:spcBef>
                <a:spcPct val="0"/>
              </a:spcBef>
              <a:defRPr/>
            </a:pPr>
            <a:r>
              <a:rPr lang="en-GB" altLang="en-US" sz="5400" b="1">
                <a:solidFill>
                  <a:srgbClr val="002060"/>
                </a:solidFill>
                <a:latin typeface="SVN-Shintia Script" panose="02000804000000020003" charset="0"/>
                <a:ea typeface="+mj-ea"/>
              </a:rPr>
              <a:t>Chính tả</a:t>
            </a:r>
            <a:endParaRPr lang="en-GB" altLang="en-US" sz="5400" b="1">
              <a:solidFill>
                <a:srgbClr val="002060"/>
              </a:solidFill>
              <a:latin typeface="SVN-Shintia Script" panose="02000804000000020003" charset="0"/>
              <a:ea typeface="+mj-ea"/>
            </a:endParaRPr>
          </a:p>
        </p:txBody>
      </p:sp>
      <p:sp>
        <p:nvSpPr>
          <p:cNvPr id="2" name="Text Box 1"/>
          <p:cNvSpPr txBox="1"/>
          <p:nvPr/>
        </p:nvSpPr>
        <p:spPr>
          <a:xfrm>
            <a:off x="4038600" y="1676400"/>
            <a:ext cx="3103245" cy="4669155"/>
          </a:xfrm>
          <a:prstGeom prst="rect">
            <a:avLst/>
          </a:prstGeom>
          <a:noFill/>
        </p:spPr>
        <p:txBody>
          <a:bodyPr wrap="square" rtlCol="0" anchor="t">
            <a:spAutoFit/>
          </a:bodyPr>
          <a:lstStyle/>
          <a:p>
            <a:pPr algn="l">
              <a:lnSpc>
                <a:spcPct val="150000"/>
              </a:lnSpc>
              <a:buClrTx/>
              <a:buSzTx/>
              <a:buFontTx/>
            </a:pPr>
            <a:r>
              <a:rPr lang="en-GB" altLang="en-US" sz="3500" b="1" u="sng">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trông</a:t>
            </a:r>
            <a:r>
              <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vườn</a:t>
            </a:r>
            <a:endPar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algn="l">
              <a:lnSpc>
                <a:spcPct val="150000"/>
              </a:lnSpc>
              <a:buClrTx/>
              <a:buSzTx/>
              <a:buFontTx/>
            </a:pPr>
            <a:r>
              <a:rPr lang="en-GB" altLang="en-US" sz="3500" b="1" u="sng">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vức </a:t>
            </a:r>
            <a:r>
              <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rác</a:t>
            </a:r>
            <a:endPar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algn="l">
              <a:lnSpc>
                <a:spcPct val="150000"/>
              </a:lnSpc>
              <a:buClrTx/>
              <a:buSzTx/>
              <a:buFontTx/>
            </a:pPr>
            <a:r>
              <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t>
            </a:r>
            <a:endPar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algn="l">
              <a:lnSpc>
                <a:spcPct val="150000"/>
              </a:lnSpc>
              <a:buClrTx/>
              <a:buSzTx/>
              <a:buFontTx/>
            </a:pPr>
            <a:endPar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algn="l">
              <a:lnSpc>
                <a:spcPct val="150000"/>
              </a:lnSpc>
              <a:buClrTx/>
              <a:buSzTx/>
              <a:buFontTx/>
            </a:pPr>
            <a:endPar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a:buClrTx/>
              <a:buSzTx/>
              <a:buFontTx/>
            </a:pPr>
            <a:endParaRPr lang="en-GB" altLang="en-US" sz="3500" b="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Text Box 4"/>
          <p:cNvSpPr txBox="1"/>
          <p:nvPr/>
        </p:nvSpPr>
        <p:spPr>
          <a:xfrm>
            <a:off x="7239000" y="2743200"/>
            <a:ext cx="2540000" cy="629920"/>
          </a:xfrm>
          <a:prstGeom prst="rect">
            <a:avLst/>
          </a:prstGeom>
          <a:noFill/>
        </p:spPr>
        <p:txBody>
          <a:bodyPr wrap="square" rtlCol="0" anchor="t">
            <a:spAutoFit/>
          </a:bodyPr>
          <a:lstStyle/>
          <a:p>
            <a:pPr algn="l">
              <a:buClrTx/>
              <a:buSzTx/>
              <a:buFontTx/>
            </a:pPr>
            <a:r>
              <a:rPr lang="en-GB" altLang="en-US" sz="35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vứt</a:t>
            </a:r>
            <a:endParaRPr lang="en-GB" altLang="en-US" sz="35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Text Box 5"/>
          <p:cNvSpPr txBox="1"/>
          <p:nvPr/>
        </p:nvSpPr>
        <p:spPr>
          <a:xfrm>
            <a:off x="7141845" y="1676400"/>
            <a:ext cx="2540000" cy="899160"/>
          </a:xfrm>
          <a:prstGeom prst="rect">
            <a:avLst/>
          </a:prstGeom>
          <a:noFill/>
        </p:spPr>
        <p:txBody>
          <a:bodyPr wrap="square" rtlCol="0" anchor="t">
            <a:spAutoFit/>
          </a:bodyPr>
          <a:lstStyle/>
          <a:p>
            <a:pPr algn="l">
              <a:lnSpc>
                <a:spcPct val="150000"/>
              </a:lnSpc>
              <a:buClrTx/>
              <a:buSzTx/>
              <a:buFontTx/>
            </a:pPr>
            <a:r>
              <a:rPr lang="en-GB" altLang="en-US" sz="35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trông</a:t>
            </a:r>
            <a:endParaRPr lang="en-GB" altLang="en-US" sz="35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3" name="Content Placeholder 12"/>
          <p:cNvPicPr>
            <a:picLocks noGrp="1" noChangeAspect="1"/>
          </p:cNvPicPr>
          <p:nvPr>
            <p:ph idx="1"/>
          </p:nvPr>
        </p:nvPicPr>
        <p:blipFill>
          <a:blip r:embed="rId5"/>
          <a:stretch>
            <a:fillRect/>
          </a:stretch>
        </p:blipFill>
        <p:spPr>
          <a:xfrm>
            <a:off x="1752600" y="425450"/>
            <a:ext cx="5000625" cy="876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p14:ferris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81000" y="152400"/>
            <a:ext cx="1287145" cy="108458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313" y="1447560"/>
            <a:ext cx="5405320" cy="4114800"/>
          </a:xfrm>
          <a:prstGeom prst="rect">
            <a:avLst/>
          </a:prstGeom>
        </p:spPr>
      </p:pic>
      <p:sp>
        <p:nvSpPr>
          <p:cNvPr id="7" name="Rectangles 6"/>
          <p:cNvSpPr/>
          <p:nvPr/>
        </p:nvSpPr>
        <p:spPr>
          <a:xfrm>
            <a:off x="4224020" y="2351405"/>
            <a:ext cx="3392170" cy="2306955"/>
          </a:xfrm>
          <a:prstGeom prst="rect">
            <a:avLst/>
          </a:prstGeom>
          <a:noFill/>
          <a:ln>
            <a:noFill/>
          </a:ln>
        </p:spPr>
        <p:txBody>
          <a:bodyPr wrap="squar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 hãy đọc lại bài và sửa lỗi nhé!</a:t>
            </a:r>
            <a:endPar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Rectangle 2"/>
          <p:cNvSpPr>
            <a:spLocks noGrp="1" noChangeArrowheads="1"/>
          </p:cNvSpPr>
          <p:nvPr>
            <p:ph type="title"/>
          </p:nvPr>
        </p:nvSpPr>
        <p:spPr>
          <a:xfrm>
            <a:off x="1676400" y="304800"/>
            <a:ext cx="4999990" cy="835025"/>
          </a:xfrm>
        </p:spPr>
        <p:txBody>
          <a:bodyPr/>
          <a:lstStyle/>
          <a:p>
            <a:pPr algn="l" eaLnBrk="1" hangingPunct="1">
              <a:buClrTx/>
              <a:buSzTx/>
              <a:buFontTx/>
              <a:defRPr/>
            </a:pPr>
            <a:r>
              <a:rPr lang="en-GB" sz="5400" b="1">
                <a:solidFill>
                  <a:schemeClr val="folHlink"/>
                </a:solidFill>
                <a:latin typeface="SVN-Shintia Script" panose="02000804000000020003" charset="0"/>
                <a:cs typeface="SVN-Shintia Script" panose="02000804000000020003" charset="0"/>
              </a:rPr>
              <a:t>Nhìn lại bài viết</a:t>
            </a:r>
            <a:endParaRPr lang="en-GB" sz="5400" b="1">
              <a:solidFill>
                <a:schemeClr val="folHlink"/>
              </a:solidFill>
              <a:latin typeface="SVN-Shintia Script" panose="02000804000000020003" charset="0"/>
              <a:cs typeface="SVN-Shintia Script" panose="02000804000000020003"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81000" y="152400"/>
            <a:ext cx="1287145" cy="1084580"/>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81578" y="1905000"/>
            <a:ext cx="3533584" cy="4114800"/>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47924" y="1371614"/>
            <a:ext cx="5468173" cy="4114800"/>
          </a:xfrm>
          <a:prstGeom prst="rect">
            <a:avLst/>
          </a:prstGeom>
        </p:spPr>
      </p:pic>
      <p:sp>
        <p:nvSpPr>
          <p:cNvPr id="4" name="Rectangles 3"/>
          <p:cNvSpPr/>
          <p:nvPr/>
        </p:nvSpPr>
        <p:spPr>
          <a:xfrm>
            <a:off x="2018062" y="2133600"/>
            <a:ext cx="4326827" cy="2308324"/>
          </a:xfrm>
          <a:prstGeom prst="rect">
            <a:avLst/>
          </a:prstGeom>
          <a:noFill/>
          <a:ln>
            <a:noFill/>
          </a:ln>
        </p:spPr>
        <p:txBody>
          <a:bodyPr wrap="non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Cùng lắng nghe</a:t>
            </a:r>
            <a:endPar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 đoạn </a:t>
            </a:r>
            <a:endPar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 hay nhé!</a:t>
            </a:r>
            <a:endPar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ectangle 2"/>
          <p:cNvSpPr>
            <a:spLocks noGrp="1" noChangeArrowheads="1"/>
          </p:cNvSpPr>
          <p:nvPr>
            <p:ph type="title"/>
          </p:nvPr>
        </p:nvSpPr>
        <p:spPr>
          <a:xfrm>
            <a:off x="1676400" y="304800"/>
            <a:ext cx="5105178" cy="835025"/>
          </a:xfrm>
        </p:spPr>
        <p:txBody>
          <a:bodyPr/>
          <a:lstStyle/>
          <a:p>
            <a:pPr algn="ctr" eaLnBrk="1" hangingPunct="1">
              <a:buClrTx/>
              <a:buSzTx/>
              <a:buFontTx/>
              <a:defRPr/>
            </a:pPr>
            <a:r>
              <a:rPr lang="en-GB" sz="5400" b="1">
                <a:solidFill>
                  <a:schemeClr val="folHlink"/>
                </a:solidFill>
                <a:latin typeface="SVN-Shintia Script" panose="02000804000000020003" charset="0"/>
                <a:cs typeface="SVN-Shintia Script" panose="02000804000000020003" charset="0"/>
              </a:rPr>
              <a:t>Em là “cây bút trẻ”</a:t>
            </a:r>
            <a:endParaRPr lang="en-GB" sz="5400" b="1">
              <a:solidFill>
                <a:schemeClr val="folHlink"/>
              </a:solidFill>
              <a:latin typeface="SVN-Shintia Script" panose="02000804000000020003" charset="0"/>
              <a:cs typeface="SVN-Shintia Script" panose="02000804000000020003"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s 4"/>
          <p:cNvSpPr/>
          <p:nvPr/>
        </p:nvSpPr>
        <p:spPr>
          <a:xfrm>
            <a:off x="3175" y="0"/>
            <a:ext cx="12167235" cy="67449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p>
        </p:txBody>
      </p:sp>
      <p:sp>
        <p:nvSpPr>
          <p:cNvPr id="4" name="Text Box 3"/>
          <p:cNvSpPr txBox="1"/>
          <p:nvPr/>
        </p:nvSpPr>
        <p:spPr>
          <a:xfrm>
            <a:off x="533400" y="533400"/>
            <a:ext cx="10889615" cy="6287770"/>
          </a:xfrm>
          <a:prstGeom prst="rect">
            <a:avLst/>
          </a:prstGeom>
          <a:noFill/>
        </p:spPr>
        <p:txBody>
          <a:bodyPr wrap="square" rtlCol="0" anchor="t">
            <a:spAutoFit/>
          </a:bodyPr>
          <a:p>
            <a:pPr algn="just">
              <a:lnSpc>
                <a:spcPct val="90000"/>
              </a:lnSpc>
            </a:pPr>
            <a:r>
              <a:rPr lang="en-GB" altLang="en-US" sz="2800">
                <a:latin typeface="Times New Roman" panose="02020603050405020304" pitchFamily="18" charset="0"/>
                <a:cs typeface="Times New Roman" panose="02020603050405020304" pitchFamily="18" charset="0"/>
              </a:rPr>
              <a:t>       Mặt trời dần dần hiện lên sau mấy dãy nhà cao tầng và bắt đầu chiếu ánh nắng dịu nhẹ của buổi sớm mai. Cả một khoảng không rộng lớn đang từ từ chuyển sắc. Thay thế cho màn đêm mờ ảo là ánh sáng hồng tươi đang lan tràn khắp không gian. Nó trở nên nhẹ, trong, mát rượi, kích thích vào từng thớ thịt, khiến con người ta cảm thấy khoan khọái lạ thường. Bên dưới kia, hàng cây xanh cũng vừa tỉnh giấc, đang khẽ rùng mình. Trên những chiếc lá ướt đẫm hơi sương là những chú sâu còn ngái ngủ, khẽ cuộn tròn người trong lá chưa chịu chào đón bình minh. Những chú chim chăm chỉ hơn đã dậy từ khi nào và đang cất lên những khúc ca đón </a:t>
            </a:r>
            <a:r>
              <a:rPr lang="en-GB" altLang="en-US" sz="2800">
                <a:latin typeface="Times New Roman" panose="02020603050405020304" pitchFamily="18" charset="0"/>
                <a:cs typeface="Times New Roman" panose="02020603050405020304" pitchFamily="18" charset="0"/>
                <a:sym typeface="+mn-ea"/>
              </a:rPr>
              <a:t>chào </a:t>
            </a:r>
            <a:r>
              <a:rPr lang="en-GB" altLang="en-US" sz="2800">
                <a:latin typeface="Times New Roman" panose="02020603050405020304" pitchFamily="18" charset="0"/>
                <a:cs typeface="Times New Roman" panose="02020603050405020304" pitchFamily="18" charset="0"/>
              </a:rPr>
              <a:t>ngày mới. Theo tiếng chim ca, những tia nắng vàng tươi cũng bắt đầu nhảy múa hát ca trên nhũng con đường. Không gian không còn yên tĩnh mà chuyển dần sang huyên náo rộn ràng. Đó là tiếng nói cười rộn rã của những cô cậu học trò đang rảo bước tới trường, là tiếng động cơ xe máy và tiếng còi tàu buổi sớm. Tất cả dường như đã bừng tỉnh để bắt đầu một ngày mới rộn ràng.</a:t>
            </a:r>
            <a:endParaRPr lang="en-GB" altLang="en-US" sz="2800">
              <a:latin typeface="Times New Roman" panose="02020603050405020304" pitchFamily="18" charset="0"/>
              <a:cs typeface="Times New Roman" panose="02020603050405020304" pitchFamily="18" charset="0"/>
            </a:endParaRPr>
          </a:p>
          <a:p>
            <a:pPr algn="just">
              <a:lnSpc>
                <a:spcPct val="90000"/>
              </a:lnSpc>
            </a:pPr>
            <a:r>
              <a:rPr lang="en-GB" altLang="en-US" sz="2800" b="1">
                <a:latin typeface="Times New Roman" panose="02020603050405020304" pitchFamily="18" charset="0"/>
                <a:cs typeface="Times New Roman" panose="02020603050405020304" pitchFamily="18" charset="0"/>
              </a:rPr>
              <a:t>                                                                                    (Sưu tầm)</a:t>
            </a:r>
            <a:endParaRPr lang="en-GB" altLang="en-US" sz="28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46735" y="460375"/>
            <a:ext cx="4965065" cy="4335145"/>
          </a:xfrm>
          <a:prstGeom prst="rect">
            <a:avLst/>
          </a:prstGeom>
        </p:spPr>
      </p:pic>
      <p:sp>
        <p:nvSpPr>
          <p:cNvPr id="6" name="Rectangles 5"/>
          <p:cNvSpPr/>
          <p:nvPr/>
        </p:nvSpPr>
        <p:spPr>
          <a:xfrm>
            <a:off x="533400" y="1524000"/>
            <a:ext cx="5046345" cy="1568450"/>
          </a:xfrm>
          <a:prstGeom prst="rect">
            <a:avLst/>
          </a:prstGeom>
          <a:noFill/>
          <a:ln>
            <a:noFill/>
          </a:ln>
        </p:spPr>
        <p:txBody>
          <a:bodyPr wrap="squar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Viết lại đoạn văn chưa đạt nhé!</a:t>
            </a:r>
            <a:endPar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5250"/>
          <a:stretch>
            <a:fillRect/>
          </a:stretch>
        </p:blipFill>
        <p:spPr>
          <a:xfrm>
            <a:off x="6324600" y="1447800"/>
            <a:ext cx="5297170" cy="53835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066800" y="838200"/>
            <a:ext cx="9491345" cy="4221480"/>
          </a:xfrm>
          <a:prstGeom prst="rect">
            <a:avLst/>
          </a:prstGeom>
        </p:spPr>
      </p:pic>
      <p:pic>
        <p:nvPicPr>
          <p:cNvPr id="4" name="Picture 3"/>
          <p:cNvPicPr>
            <a:picLocks noChangeAspect="1"/>
          </p:cNvPicPr>
          <p:nvPr/>
        </p:nvPicPr>
        <p:blipFill>
          <a:blip r:embed="rId3"/>
          <a:stretch>
            <a:fillRect/>
          </a:stretch>
        </p:blipFill>
        <p:spPr>
          <a:xfrm>
            <a:off x="2743200" y="1524000"/>
            <a:ext cx="7105650" cy="4191000"/>
          </a:xfrm>
          <a:prstGeom prst="rect">
            <a:avLst/>
          </a:prstGeom>
        </p:spPr>
      </p:pic>
      <p:sp>
        <p:nvSpPr>
          <p:cNvPr id="7" name="Rectangle 2"/>
          <p:cNvSpPr>
            <a:spLocks noGrp="1" noChangeArrowheads="1"/>
          </p:cNvSpPr>
          <p:nvPr>
            <p:ph type="title"/>
          </p:nvPr>
        </p:nvSpPr>
        <p:spPr>
          <a:xfrm>
            <a:off x="685800" y="305435"/>
            <a:ext cx="2530475" cy="1115695"/>
          </a:xfrm>
        </p:spPr>
        <p:txBody>
          <a:bodyPr/>
          <a:lstStyle/>
          <a:p>
            <a:pPr algn="l" eaLnBrk="1" hangingPunct="1">
              <a:buClrTx/>
              <a:buSzTx/>
              <a:buFontTx/>
              <a:defRPr/>
            </a:pPr>
            <a:r>
              <a:rPr lang="en-GB" sz="5400" b="1">
                <a:solidFill>
                  <a:schemeClr val="folHlink"/>
                </a:solidFill>
                <a:latin typeface="SVN-Shintia Script" panose="02000804000000020003" charset="0"/>
                <a:cs typeface="SVN-Shintia Script" panose="02000804000000020003" charset="0"/>
              </a:rPr>
              <a:t>Dặn dò</a:t>
            </a:r>
            <a:endParaRPr lang="en-GB" sz="5400" b="1">
              <a:solidFill>
                <a:schemeClr val="folHlink"/>
              </a:solidFill>
              <a:latin typeface="SVN-Shintia Script" panose="02000804000000020003" charset="0"/>
              <a:cs typeface="SVN-Shintia Script" panose="02000804000000020003"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Click="0">
        <p14:doors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500"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接连接符 66"/>
          <p:cNvCxnSpPr/>
          <p:nvPr/>
        </p:nvCxnSpPr>
        <p:spPr>
          <a:xfrm>
            <a:off x="672922" y="1447897"/>
            <a:ext cx="10815311" cy="0"/>
          </a:xfrm>
          <a:prstGeom prst="line">
            <a:avLst/>
          </a:prstGeom>
          <a:noFill/>
          <a:ln w="12700" cap="flat" cmpd="sng" algn="ctr">
            <a:solidFill>
              <a:sysClr val="windowText" lastClr="000000"/>
            </a:solidFill>
            <a:prstDash val="dash"/>
          </a:ln>
          <a:effectLst/>
        </p:spPr>
      </p:cxnSp>
      <p:sp>
        <p:nvSpPr>
          <p:cNvPr id="3" name="Text Box 2"/>
          <p:cNvSpPr txBox="1"/>
          <p:nvPr/>
        </p:nvSpPr>
        <p:spPr>
          <a:xfrm>
            <a:off x="1447800" y="1728470"/>
            <a:ext cx="10041255" cy="1322070"/>
          </a:xfrm>
          <a:prstGeom prst="rect">
            <a:avLst/>
          </a:prstGeom>
          <a:noFill/>
        </p:spPr>
        <p:txBody>
          <a:bodyPr wrap="square" rtlCol="0" anchor="t">
            <a:spAutoFit/>
          </a:bodyPr>
          <a:lstStyle/>
          <a:p>
            <a:r>
              <a:rPr lang="en-GB" altLang="en-US" sz="4000">
                <a:latin typeface="SVN-Shintia Script" panose="02000804000000020003" charset="0"/>
                <a:cs typeface="SVN-Shintia Script" panose="02000804000000020003" charset="0"/>
              </a:rPr>
              <a:t>Biết rút kinh nghiệm khi viết bài văn tả cảnh </a:t>
            </a:r>
            <a:endParaRPr lang="en-GB" altLang="en-US" sz="4000">
              <a:latin typeface="SVN-Shintia Script" panose="02000804000000020003" charset="0"/>
              <a:cs typeface="SVN-Shintia Script" panose="02000804000000020003" charset="0"/>
            </a:endParaRPr>
          </a:p>
          <a:p>
            <a:r>
              <a:rPr lang="en-GB" altLang="en-US" sz="4000">
                <a:latin typeface="SVN-Shintia Script" panose="02000804000000020003" charset="0"/>
                <a:cs typeface="SVN-Shintia Script" panose="02000804000000020003" charset="0"/>
              </a:rPr>
              <a:t>(về ý, bố cục, dùng từ, đặt câu…). </a:t>
            </a:r>
            <a:endParaRPr lang="en-GB" altLang="en-US" sz="4000">
              <a:latin typeface="SVN-Shintia Script" panose="02000804000000020003" charset="0"/>
              <a:cs typeface="SVN-Shintia Script" panose="02000804000000020003" charset="0"/>
            </a:endParaRPr>
          </a:p>
        </p:txBody>
      </p:sp>
      <p:pic>
        <p:nvPicPr>
          <p:cNvPr id="6" name="Picture 4"/>
          <p:cNvPicPr>
            <a:picLocks noGrp="1" noChangeAspect="1"/>
          </p:cNvPicPr>
          <p:nvPr>
            <p:ph sz="half" idx="2"/>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457200" y="1828800"/>
            <a:ext cx="904875" cy="819785"/>
          </a:xfrm>
          <a:prstGeom prst="rect">
            <a:avLst/>
          </a:prstGeom>
        </p:spPr>
      </p:pic>
      <p:pic>
        <p:nvPicPr>
          <p:cNvPr id="8" name="Picture 4"/>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600200" y="3429000"/>
            <a:ext cx="904875" cy="819785"/>
          </a:xfrm>
          <a:prstGeom prst="rect">
            <a:avLst/>
          </a:prstGeom>
        </p:spPr>
      </p:pic>
      <p:pic>
        <p:nvPicPr>
          <p:cNvPr id="9" name="Picture 4"/>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505200" y="4648200"/>
            <a:ext cx="904875" cy="819785"/>
          </a:xfrm>
          <a:prstGeom prst="rect">
            <a:avLst/>
          </a:prstGeom>
        </p:spPr>
      </p:pic>
      <p:sp>
        <p:nvSpPr>
          <p:cNvPr id="10" name="Text Box 9"/>
          <p:cNvSpPr txBox="1"/>
          <p:nvPr/>
        </p:nvSpPr>
        <p:spPr>
          <a:xfrm>
            <a:off x="1752600" y="3426460"/>
            <a:ext cx="10041255" cy="706755"/>
          </a:xfrm>
          <a:prstGeom prst="rect">
            <a:avLst/>
          </a:prstGeom>
          <a:noFill/>
        </p:spPr>
        <p:txBody>
          <a:bodyPr wrap="square" rtlCol="0" anchor="t">
            <a:spAutoFit/>
          </a:bodyPr>
          <a:lstStyle/>
          <a:p>
            <a:r>
              <a:rPr lang="en-GB" altLang="en-US" sz="4000">
                <a:latin typeface="SVN-Shintia Script" panose="02000804000000020003" charset="0"/>
                <a:cs typeface="SVN-Shintia Script" panose="02000804000000020003" charset="0"/>
              </a:rPr>
              <a:t>          Nhận biết được lỗi trong bài và tự sửa được lỗi.</a:t>
            </a:r>
            <a:endParaRPr lang="en-GB" altLang="en-US" sz="4000">
              <a:latin typeface="SVN-Shintia Script" panose="02000804000000020003" charset="0"/>
              <a:cs typeface="SVN-Shintia Script" panose="02000804000000020003" charset="0"/>
            </a:endParaRPr>
          </a:p>
        </p:txBody>
      </p:sp>
      <p:sp>
        <p:nvSpPr>
          <p:cNvPr id="11" name="Text Box 10"/>
          <p:cNvSpPr txBox="1"/>
          <p:nvPr/>
        </p:nvSpPr>
        <p:spPr>
          <a:xfrm>
            <a:off x="3352800" y="4761230"/>
            <a:ext cx="6987540" cy="706755"/>
          </a:xfrm>
          <a:prstGeom prst="rect">
            <a:avLst/>
          </a:prstGeom>
          <a:noFill/>
        </p:spPr>
        <p:txBody>
          <a:bodyPr wrap="square" rtlCol="0" anchor="t">
            <a:spAutoFit/>
          </a:bodyPr>
          <a:lstStyle/>
          <a:p>
            <a:r>
              <a:rPr lang="en-GB" altLang="en-US" sz="4000">
                <a:latin typeface="SVN-Shintia Script" panose="02000804000000020003" charset="0"/>
                <a:cs typeface="SVN-Shintia Script" panose="02000804000000020003" charset="0"/>
              </a:rPr>
              <a:t>         Yêu quý cảnh đẹp quê hương.</a:t>
            </a:r>
            <a:endParaRPr lang="en-GB" altLang="en-US" sz="4000">
              <a:latin typeface="SVN-Shintia Script" panose="02000804000000020003" charset="0"/>
              <a:cs typeface="SVN-Shintia Script" panose="02000804000000020003" charset="0"/>
            </a:endParaRPr>
          </a:p>
        </p:txBody>
      </p:sp>
      <p:pic>
        <p:nvPicPr>
          <p:cNvPr id="12" name="Picture 11"/>
          <p:cNvPicPr>
            <a:picLocks noChangeAspect="1"/>
          </p:cNvPicPr>
          <p:nvPr/>
        </p:nvPicPr>
        <p:blipFill>
          <a:blip r:embed="rId3"/>
          <a:stretch>
            <a:fillRect/>
          </a:stretch>
        </p:blipFill>
        <p:spPr>
          <a:xfrm>
            <a:off x="1143000" y="304800"/>
            <a:ext cx="3371850" cy="101917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airplan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500"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500"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P spid="10" grpId="1"/>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903535"/>
          </a:xfrm>
          <a:prstGeom prst="rect">
            <a:avLst/>
          </a:prstGeom>
          <a:noFill/>
          <a:ln>
            <a:noFill/>
          </a:ln>
        </p:spPr>
      </p:pic>
      <p:pic>
        <p:nvPicPr>
          <p:cNvPr id="4" name="Picture 3"/>
          <p:cNvPicPr>
            <a:picLocks noChangeAspect="1"/>
          </p:cNvPicPr>
          <p:nvPr/>
        </p:nvPicPr>
        <p:blipFill>
          <a:blip r:embed="rId2"/>
          <a:stretch>
            <a:fillRect/>
          </a:stretch>
        </p:blipFill>
        <p:spPr>
          <a:xfrm>
            <a:off x="1371600" y="1829435"/>
            <a:ext cx="9925050" cy="1571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900" advClick="0" advTm="3000">
        <p14:glitter pattern="hexago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295400" y="1447800"/>
            <a:ext cx="10288270" cy="3370580"/>
          </a:xfrm>
          <a:prstGeom prst="rect">
            <a:avLst/>
          </a:prstGeom>
        </p:spPr>
      </p:pic>
      <p:pic>
        <p:nvPicPr>
          <p:cNvPr id="5" name="Picture 4"/>
          <p:cNvPicPr>
            <a:picLocks noChangeAspect="1"/>
          </p:cNvPicPr>
          <p:nvPr/>
        </p:nvPicPr>
        <p:blipFill>
          <a:blip r:embed="rId3"/>
          <a:stretch>
            <a:fillRect/>
          </a:stretch>
        </p:blipFill>
        <p:spPr>
          <a:xfrm>
            <a:off x="1623695" y="2271395"/>
            <a:ext cx="8943975" cy="2314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p14:doors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b="45250"/>
          <a:stretch>
            <a:fillRect/>
          </a:stretch>
        </p:blipFill>
        <p:spPr>
          <a:xfrm>
            <a:off x="6324600" y="1447800"/>
            <a:ext cx="5297170" cy="5383530"/>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6800" y="76200"/>
            <a:ext cx="5576570" cy="497967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67200" y="4648200"/>
            <a:ext cx="2164080" cy="2245360"/>
          </a:xfrm>
          <a:prstGeom prst="rect">
            <a:avLst/>
          </a:prstGeom>
        </p:spPr>
      </p:pic>
      <p:pic>
        <p:nvPicPr>
          <p:cNvPr id="3" name="Picture 2"/>
          <p:cNvPicPr>
            <a:picLocks noChangeAspect="1"/>
          </p:cNvPicPr>
          <p:nvPr/>
        </p:nvPicPr>
        <p:blipFill>
          <a:blip r:embed="rId7"/>
          <a:stretch>
            <a:fillRect/>
          </a:stretch>
        </p:blipFill>
        <p:spPr>
          <a:xfrm>
            <a:off x="1828800" y="1143000"/>
            <a:ext cx="4371975" cy="25622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p14:conveyor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5405" y="363855"/>
            <a:ext cx="7335520" cy="6464935"/>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5250"/>
          <a:stretch>
            <a:fillRect/>
          </a:stretch>
        </p:blipFill>
        <p:spPr>
          <a:xfrm>
            <a:off x="6324600" y="1447800"/>
            <a:ext cx="5297170" cy="5383530"/>
          </a:xfrm>
          <a:prstGeom prst="rect">
            <a:avLst/>
          </a:prstGeom>
        </p:spPr>
      </p:pic>
      <p:sp>
        <p:nvSpPr>
          <p:cNvPr id="2" name="Rectangles 1"/>
          <p:cNvSpPr/>
          <p:nvPr/>
        </p:nvSpPr>
        <p:spPr>
          <a:xfrm>
            <a:off x="742950" y="1752600"/>
            <a:ext cx="4935220" cy="3415030"/>
          </a:xfrm>
          <a:prstGeom prst="rect">
            <a:avLst/>
          </a:prstGeom>
          <a:noFill/>
          <a:ln>
            <a:noFill/>
          </a:ln>
        </p:spPr>
        <p:txBody>
          <a:bodyPr wrap="square" rtlCol="0" anchor="t">
            <a:spAutoFit/>
            <a:scene3d>
              <a:camera prst="orthographicFront"/>
              <a:lightRig rig="threePt" dir="t"/>
            </a:scene3d>
          </a:bodyPr>
          <a:lstStyle/>
          <a:p>
            <a:pPr algn="ctr"/>
            <a:r>
              <a:rPr lang="en-GB" altLang="en-US" sz="36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 các bài viết </a:t>
            </a:r>
            <a:endParaRPr lang="en-GB" altLang="en-US" sz="36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GB" altLang="en-US" sz="36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tả cảnh vừa rồi, các em đã đưa cô đến mọi miền xinh đẹp của tổ quốc. </a:t>
            </a:r>
            <a:endParaRPr lang="en-GB" altLang="en-US" sz="36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GB" altLang="en-US" sz="36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Cô mời cả lớp </a:t>
            </a:r>
            <a:endParaRPr lang="en-GB" altLang="en-US" sz="36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GB" altLang="en-US" sz="36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cùng nhìn lại với cô!</a:t>
            </a:r>
            <a:endParaRPr lang="en-GB" altLang="en-US" sz="36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p14:conveyor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900000">
            <a:off x="2879725" y="365125"/>
            <a:ext cx="1216025" cy="1216025"/>
          </a:xfrm>
          <a:prstGeom prst="rect">
            <a:avLst/>
          </a:prstGeom>
        </p:spPr>
      </p:pic>
      <p:pic>
        <p:nvPicPr>
          <p:cNvPr id="22"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0000">
            <a:off x="774700" y="996315"/>
            <a:ext cx="2150110" cy="443230"/>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43000" y="1371600"/>
            <a:ext cx="1951990" cy="180086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20200" y="3124200"/>
            <a:ext cx="2595245" cy="356870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58000" y="2971800"/>
            <a:ext cx="1612900" cy="2136775"/>
          </a:xfrm>
          <a:prstGeom prst="rect">
            <a:avLst/>
          </a:prstGeom>
        </p:spPr>
      </p:pic>
      <p:pic>
        <p:nvPicPr>
          <p:cNvPr id="8" name="Picture 7"/>
          <p:cNvPicPr>
            <a:picLocks noChangeAspect="1"/>
          </p:cNvPicPr>
          <p:nvPr/>
        </p:nvPicPr>
        <p:blipFill>
          <a:blip r:embed="rId9"/>
          <a:stretch>
            <a:fillRect/>
          </a:stretch>
        </p:blipFill>
        <p:spPr>
          <a:xfrm>
            <a:off x="3048000" y="1524635"/>
            <a:ext cx="6848475" cy="4933950"/>
          </a:xfrm>
          <a:prstGeom prst="rect">
            <a:avLst/>
          </a:prstGeom>
        </p:spPr>
      </p:pic>
      <p:pic>
        <p:nvPicPr>
          <p:cNvPr id="12" name="Picture 11"/>
          <p:cNvPicPr>
            <a:picLocks noChangeAspect="1"/>
          </p:cNvPicPr>
          <p:nvPr/>
        </p:nvPicPr>
        <p:blipFill>
          <a:blip r:embed="rId10"/>
          <a:stretch>
            <a:fillRect/>
          </a:stretch>
        </p:blipFill>
        <p:spPr>
          <a:xfrm>
            <a:off x="762000" y="152400"/>
            <a:ext cx="2676525" cy="114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p14:doors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500"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7010400" y="1649730"/>
            <a:ext cx="4411345" cy="911860"/>
          </a:xfrm>
          <a:prstGeom prst="rect">
            <a:avLst/>
          </a:prstGeom>
          <a:noFill/>
        </p:spPr>
        <p:txBody>
          <a:bodyPr wrap="square" rtlCol="0" anchor="t">
            <a:spAutoFit/>
          </a:bodyPr>
          <a:lstStyle/>
          <a:p>
            <a:pPr algn="l">
              <a:lnSpc>
                <a:spcPts val="6400"/>
              </a:lnSpc>
              <a:buClrTx/>
              <a:buSzTx/>
              <a:buFontTx/>
            </a:pPr>
            <a:r>
              <a:rPr lang="en-GB" sz="4800">
                <a:solidFill>
                  <a:srgbClr val="FF0000"/>
                </a:solidFill>
                <a:effectLst>
                  <a:outerShdw blurRad="38100" dist="19050" dir="2700000" algn="tl" rotWithShape="0">
                    <a:schemeClr val="dk1">
                      <a:alpha val="40000"/>
                    </a:schemeClr>
                  </a:outerShdw>
                </a:effectLst>
                <a:latin typeface="Calibri" panose="020F0502020204030204" charset="0"/>
                <a:cs typeface="Calibri" panose="020F0502020204030204" charset="0"/>
              </a:rPr>
              <a:t>: .......... bạn</a:t>
            </a:r>
            <a:endParaRPr lang="en-GB" sz="4800">
              <a:solidFill>
                <a:srgbClr val="FF0000"/>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p:txBody>
      </p:sp>
      <p:sp>
        <p:nvSpPr>
          <p:cNvPr id="7" name="Text Box 6"/>
          <p:cNvSpPr txBox="1"/>
          <p:nvPr/>
        </p:nvSpPr>
        <p:spPr>
          <a:xfrm>
            <a:off x="7010400" y="2670175"/>
            <a:ext cx="4411345" cy="911860"/>
          </a:xfrm>
          <a:prstGeom prst="rect">
            <a:avLst/>
          </a:prstGeom>
          <a:noFill/>
        </p:spPr>
        <p:txBody>
          <a:bodyPr wrap="square" rtlCol="0" anchor="t">
            <a:spAutoFit/>
          </a:bodyPr>
          <a:lstStyle/>
          <a:p>
            <a:pPr algn="l">
              <a:lnSpc>
                <a:spcPts val="6400"/>
              </a:lnSpc>
              <a:buClrTx/>
              <a:buSzTx/>
              <a:buFontTx/>
            </a:pPr>
            <a:r>
              <a:rPr lang="en-GB" sz="4800">
                <a:solidFill>
                  <a:srgbClr val="FF0000"/>
                </a:solidFill>
                <a:effectLst>
                  <a:outerShdw blurRad="38100" dist="19050" dir="2700000" algn="tl" rotWithShape="0">
                    <a:schemeClr val="dk1">
                      <a:alpha val="40000"/>
                    </a:schemeClr>
                  </a:outerShdw>
                </a:effectLst>
                <a:latin typeface="Calibri" panose="020F0502020204030204" charset="0"/>
                <a:cs typeface="Calibri" panose="020F0502020204030204" charset="0"/>
              </a:rPr>
              <a:t>: .......... bạn</a:t>
            </a:r>
            <a:endParaRPr lang="en-GB" sz="4800">
              <a:solidFill>
                <a:srgbClr val="FF0000"/>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p:txBody>
      </p:sp>
      <p:sp>
        <p:nvSpPr>
          <p:cNvPr id="8" name="Text Box 7"/>
          <p:cNvSpPr txBox="1"/>
          <p:nvPr/>
        </p:nvSpPr>
        <p:spPr>
          <a:xfrm>
            <a:off x="7010400" y="3708400"/>
            <a:ext cx="4411345" cy="911860"/>
          </a:xfrm>
          <a:prstGeom prst="rect">
            <a:avLst/>
          </a:prstGeom>
          <a:noFill/>
        </p:spPr>
        <p:txBody>
          <a:bodyPr wrap="square" rtlCol="0" anchor="t">
            <a:spAutoFit/>
          </a:bodyPr>
          <a:lstStyle/>
          <a:p>
            <a:pPr algn="l">
              <a:lnSpc>
                <a:spcPts val="6400"/>
              </a:lnSpc>
              <a:buClrTx/>
              <a:buSzTx/>
              <a:buFontTx/>
            </a:pPr>
            <a:r>
              <a:rPr lang="en-GB" sz="4800">
                <a:solidFill>
                  <a:srgbClr val="FF0000"/>
                </a:solidFill>
                <a:effectLst>
                  <a:outerShdw blurRad="38100" dist="19050" dir="2700000" algn="tl" rotWithShape="0">
                    <a:schemeClr val="dk1">
                      <a:alpha val="40000"/>
                    </a:schemeClr>
                  </a:outerShdw>
                </a:effectLst>
                <a:latin typeface="Calibri" panose="020F0502020204030204" charset="0"/>
                <a:cs typeface="Calibri" panose="020F0502020204030204" charset="0"/>
              </a:rPr>
              <a:t>: .......... bạn</a:t>
            </a:r>
            <a:endParaRPr lang="en-GB" sz="4800">
              <a:solidFill>
                <a:srgbClr val="FF0000"/>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p:txBody>
      </p:sp>
      <p:pic>
        <p:nvPicPr>
          <p:cNvPr id="11"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r="43692" b="-2128"/>
          <a:stretch>
            <a:fillRect/>
          </a:stretch>
        </p:blipFill>
        <p:spPr>
          <a:xfrm>
            <a:off x="381000" y="1143000"/>
            <a:ext cx="8001000" cy="609600"/>
          </a:xfrm>
          <a:prstGeom prst="rect">
            <a:avLst/>
          </a:prstGeom>
        </p:spPr>
      </p:pic>
      <p:pic>
        <p:nvPicPr>
          <p:cNvPr id="13" name="Picture 1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r="43692" b="-2128"/>
          <a:stretch>
            <a:fillRect/>
          </a:stretch>
        </p:blipFill>
        <p:spPr>
          <a:xfrm flipV="1">
            <a:off x="3962400" y="4620260"/>
            <a:ext cx="8001000" cy="609600"/>
          </a:xfrm>
          <a:prstGeom prst="rect">
            <a:avLst/>
          </a:prstGeom>
        </p:spPr>
      </p:pic>
      <p:pic>
        <p:nvPicPr>
          <p:cNvPr id="1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1000" y="152400"/>
            <a:ext cx="1287145" cy="1084580"/>
          </a:xfrm>
          <a:prstGeom prst="rect">
            <a:avLst/>
          </a:prstGeom>
        </p:spPr>
      </p:pic>
      <p:pic>
        <p:nvPicPr>
          <p:cNvPr id="18" name="Picture 17"/>
          <p:cNvPicPr>
            <a:picLocks noChangeAspect="1"/>
          </p:cNvPicPr>
          <p:nvPr/>
        </p:nvPicPr>
        <p:blipFill>
          <a:blip r:embed="rId5"/>
          <a:stretch>
            <a:fillRect/>
          </a:stretch>
        </p:blipFill>
        <p:spPr>
          <a:xfrm>
            <a:off x="1499870" y="1976120"/>
            <a:ext cx="9191625" cy="2905125"/>
          </a:xfrm>
          <a:prstGeom prst="rect">
            <a:avLst/>
          </a:prstGeom>
        </p:spPr>
      </p:pic>
      <p:pic>
        <p:nvPicPr>
          <p:cNvPr id="20" name="Picture 19"/>
          <p:cNvPicPr>
            <a:picLocks noChangeAspect="1"/>
          </p:cNvPicPr>
          <p:nvPr/>
        </p:nvPicPr>
        <p:blipFill>
          <a:blip r:embed="rId6"/>
          <a:stretch>
            <a:fillRect/>
          </a:stretch>
        </p:blipFill>
        <p:spPr>
          <a:xfrm>
            <a:off x="152400" y="266700"/>
            <a:ext cx="7315200" cy="876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p14:prism isInverted="1" isContent="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200400" y="2895600"/>
            <a:ext cx="8490585" cy="3538220"/>
          </a:xfrm>
          <a:prstGeom prst="rect">
            <a:avLst/>
          </a:prstGeom>
          <a:noFill/>
          <a:ln w="9525">
            <a:noFill/>
          </a:ln>
        </p:spPr>
        <p:txBody>
          <a:bodyPr wrap="square">
            <a:spAutoFit/>
          </a:bodyPr>
          <a:lstStyle/>
          <a:p>
            <a:pPr marL="457200" indent="-457200">
              <a:buFont typeface="Wingdings" panose="05000000000000000000" charset="0"/>
              <a:buChar char="ü"/>
            </a:pPr>
            <a:r>
              <a:rPr lang="en-GB" altLang="en-US" sz="3200" b="0">
                <a:latin typeface="Times New Roman" panose="02020603050405020304" pitchFamily="18" charset="0"/>
                <a:cs typeface="Times New Roman" panose="02020603050405020304" pitchFamily="18" charset="0"/>
              </a:rPr>
              <a:t>H</a:t>
            </a:r>
            <a:r>
              <a:rPr lang="en-US" sz="3200" b="0">
                <a:latin typeface="Times New Roman" panose="02020603050405020304" pitchFamily="18" charset="0"/>
                <a:cs typeface="Times New Roman" panose="02020603050405020304" pitchFamily="18" charset="0"/>
              </a:rPr>
              <a:t>iểu đề, viết đúng yêu cầu.</a:t>
            </a:r>
            <a:endParaRPr lang="zh-CN" sz="3200" b="0">
              <a:latin typeface="Times New Roman" panose="02020603050405020304" pitchFamily="18" charset="0"/>
              <a:cs typeface="Times New Roman" panose="02020603050405020304" pitchFamily="18" charset="0"/>
            </a:endParaRPr>
          </a:p>
          <a:p>
            <a:pPr marL="457200" indent="-457200">
              <a:buFont typeface="Wingdings" panose="05000000000000000000" charset="0"/>
              <a:buChar char="ü"/>
            </a:pPr>
            <a:r>
              <a:rPr lang="en-US" sz="3200" b="0">
                <a:latin typeface="Times New Roman" panose="02020603050405020304" pitchFamily="18" charset="0"/>
                <a:cs typeface="Times New Roman" panose="02020603050405020304" pitchFamily="18" charset="0"/>
              </a:rPr>
              <a:t>Xác định đúng yêu cầu</a:t>
            </a:r>
            <a:r>
              <a:rPr lang="en-GB" altLang="en-US" sz="3200" b="0">
                <a:latin typeface="Times New Roman" panose="02020603050405020304" pitchFamily="18" charset="0"/>
                <a:cs typeface="Times New Roman" panose="02020603050405020304" pitchFamily="18" charset="0"/>
              </a:rPr>
              <a:t> bài viết.</a:t>
            </a:r>
            <a:endParaRPr lang="en-GB" altLang="en-US" sz="3200" b="0">
              <a:latin typeface="Times New Roman" panose="02020603050405020304" pitchFamily="18" charset="0"/>
              <a:cs typeface="Times New Roman" panose="02020603050405020304" pitchFamily="18" charset="0"/>
            </a:endParaRPr>
          </a:p>
          <a:p>
            <a:pPr marL="457200" indent="-457200">
              <a:buFont typeface="Wingdings" panose="05000000000000000000" charset="0"/>
              <a:buChar char="ü"/>
            </a:pPr>
            <a:r>
              <a:rPr lang="en-US" sz="3200" b="0">
                <a:latin typeface="Times New Roman" panose="02020603050405020304" pitchFamily="18" charset="0"/>
                <a:cs typeface="Times New Roman" panose="02020603050405020304" pitchFamily="18" charset="0"/>
              </a:rPr>
              <a:t>Diễn đạt câu, ý hay.</a:t>
            </a:r>
            <a:endParaRPr lang="zh-CN" sz="3200" b="0">
              <a:latin typeface="Times New Roman" panose="02020603050405020304" pitchFamily="18" charset="0"/>
              <a:cs typeface="Times New Roman" panose="02020603050405020304" pitchFamily="18" charset="0"/>
            </a:endParaRPr>
          </a:p>
          <a:p>
            <a:pPr marL="457200" indent="-457200">
              <a:buFont typeface="Wingdings" panose="05000000000000000000" charset="0"/>
              <a:buChar char="ü"/>
            </a:pPr>
            <a:r>
              <a:rPr lang="en-US" sz="3200" b="0">
                <a:latin typeface="Times New Roman" panose="02020603050405020304" pitchFamily="18" charset="0"/>
                <a:cs typeface="Times New Roman" panose="02020603050405020304" pitchFamily="18" charset="0"/>
              </a:rPr>
              <a:t>Có nhiều sáng tạo khi miêu tả.</a:t>
            </a:r>
            <a:endParaRPr lang="en-US" sz="3200" b="0">
              <a:latin typeface="Times New Roman" panose="02020603050405020304" pitchFamily="18" charset="0"/>
              <a:cs typeface="Times New Roman" panose="02020603050405020304" pitchFamily="18" charset="0"/>
            </a:endParaRPr>
          </a:p>
          <a:p>
            <a:pPr marL="457200" indent="-457200">
              <a:buFont typeface="Wingdings" panose="05000000000000000000" charset="0"/>
              <a:buChar char="ü"/>
            </a:pPr>
            <a:r>
              <a:rPr lang="en-GB" altLang="zh-CN" sz="3200" b="0">
                <a:latin typeface="Times New Roman" panose="02020603050405020304" pitchFamily="18" charset="0"/>
                <a:cs typeface="Times New Roman" panose="02020603050405020304" pitchFamily="18" charset="0"/>
              </a:rPr>
              <a:t>đã biết dùng hình ảnh so sánh, nhân hóa.</a:t>
            </a:r>
            <a:endParaRPr lang="zh-CN" sz="3200" b="0">
              <a:latin typeface="Times New Roman" panose="02020603050405020304" pitchFamily="18" charset="0"/>
              <a:cs typeface="Times New Roman" panose="02020603050405020304" pitchFamily="18" charset="0"/>
            </a:endParaRPr>
          </a:p>
          <a:p>
            <a:pPr marL="457200" indent="-457200">
              <a:buFont typeface="Wingdings" panose="05000000000000000000" charset="0"/>
              <a:buChar char="ü"/>
            </a:pPr>
            <a:r>
              <a:rPr lang="en-US" sz="3200" b="0">
                <a:latin typeface="Times New Roman" panose="02020603050405020304" pitchFamily="18" charset="0"/>
                <a:cs typeface="Times New Roman" panose="02020603050405020304" pitchFamily="18" charset="0"/>
              </a:rPr>
              <a:t>Hình th</a:t>
            </a:r>
            <a:r>
              <a:rPr lang="en-GB" altLang="en-US" sz="3200" b="0">
                <a:latin typeface="Times New Roman" panose="02020603050405020304" pitchFamily="18" charset="0"/>
                <a:cs typeface="Times New Roman" panose="02020603050405020304" pitchFamily="18" charset="0"/>
              </a:rPr>
              <a:t>ứ</a:t>
            </a:r>
            <a:r>
              <a:rPr lang="en-US" sz="3200" b="0">
                <a:latin typeface="Times New Roman" panose="02020603050405020304" pitchFamily="18" charset="0"/>
                <a:cs typeface="Times New Roman" panose="02020603050405020304" pitchFamily="18" charset="0"/>
              </a:rPr>
              <a:t>c trình bày sạch, đẹp.</a:t>
            </a:r>
            <a:endParaRPr lang="en-US" sz="3200" b="0">
              <a:latin typeface="Times New Roman" panose="02020603050405020304" pitchFamily="18" charset="0"/>
              <a:cs typeface="Times New Roman" panose="02020603050405020304" pitchFamily="18" charset="0"/>
            </a:endParaRPr>
          </a:p>
          <a:p>
            <a:pPr marL="457200" indent="-457200">
              <a:buFont typeface="Wingdings" panose="05000000000000000000" charset="0"/>
              <a:buChar char="ü"/>
            </a:pPr>
            <a:r>
              <a:rPr lang="en-GB" altLang="en-US" sz="3200" b="0">
                <a:latin typeface="Times New Roman" panose="02020603050405020304" pitchFamily="18" charset="0"/>
                <a:cs typeface="Times New Roman" panose="02020603050405020304" pitchFamily="18" charset="0"/>
              </a:rPr>
              <a:t>...</a:t>
            </a:r>
            <a:endParaRPr lang="en-GB" altLang="en-US" sz="3200" b="0">
              <a:latin typeface="Times New Roman" panose="02020603050405020304" pitchFamily="18" charset="0"/>
              <a:cs typeface="Times New Roman" panose="02020603050405020304" pitchFamily="18" charset="0"/>
            </a:endParaRPr>
          </a:p>
        </p:txBody>
      </p:sp>
      <p:sp>
        <p:nvSpPr>
          <p:cNvPr id="227" name="Freeform 6"/>
          <p:cNvSpPr/>
          <p:nvPr/>
        </p:nvSpPr>
        <p:spPr bwMode="auto">
          <a:xfrm>
            <a:off x="228600" y="1981200"/>
            <a:ext cx="2284095" cy="2297593"/>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EE60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en-GB" altLang="zh-CN" sz="1400" b="0" i="0" u="none" strike="noStrike" kern="0" cap="none" spc="0" normalizeH="0" baseline="0" noProof="0" dirty="0">
              <a:ln>
                <a:noFill/>
              </a:ln>
              <a:solidFill>
                <a:prstClr val="black"/>
              </a:solidFill>
              <a:effectLst/>
              <a:uLnTx/>
              <a:uFillTx/>
              <a:cs typeface="+mn-ea"/>
              <a:sym typeface="+mn-lt"/>
            </a:endParaRPr>
          </a:p>
        </p:txBody>
      </p:sp>
      <p:sp>
        <p:nvSpPr>
          <p:cNvPr id="2" name="Rectangles 1"/>
          <p:cNvSpPr/>
          <p:nvPr/>
        </p:nvSpPr>
        <p:spPr>
          <a:xfrm>
            <a:off x="163213" y="2590800"/>
            <a:ext cx="2425664" cy="830997"/>
          </a:xfrm>
          <a:prstGeom prst="rect">
            <a:avLst/>
          </a:prstGeom>
          <a:noFill/>
          <a:ln>
            <a:noFill/>
          </a:ln>
        </p:spPr>
        <p:txBody>
          <a:bodyPr wrap="none" rtlCol="0" anchor="t">
            <a:spAutoFit/>
          </a:bodyPr>
          <a:lstStyle/>
          <a:p>
            <a:pPr algn="ctr"/>
            <a:r>
              <a:rPr lang="en-GB" altLang="en-US" sz="4800" b="1">
                <a:solidFill>
                  <a:schemeClr val="bg1"/>
                </a:solidFill>
                <a:latin typeface="UTM Beautiful Caps" panose="02040603050506020204" pitchFamily="18" charset="0"/>
                <a:ea typeface="+mj-ea"/>
              </a:rPr>
              <a:t>Ưu</a:t>
            </a:r>
            <a:r>
              <a:rPr lang="en-GB" altLang="en-US" sz="3200" b="1">
                <a:solidFill>
                  <a:schemeClr val="bg1"/>
                </a:solidFill>
                <a:effectLst>
                  <a:outerShdw blurRad="38100" dist="19050" dir="2700000" algn="tl" rotWithShape="0">
                    <a:schemeClr val="dk1">
                      <a:alpha val="40000"/>
                    </a:schemeClr>
                  </a:outerShdw>
                </a:effectLst>
                <a:latin typeface="UTM Beautiful Caps" panose="02040603050506020204" pitchFamily="18" charset="0"/>
              </a:rPr>
              <a:t> </a:t>
            </a:r>
            <a:r>
              <a:rPr lang="en-GB" altLang="en-US" sz="4800" b="1">
                <a:solidFill>
                  <a:schemeClr val="bg1"/>
                </a:solidFill>
                <a:latin typeface="UTM Beautiful Caps" panose="02040603050506020204" pitchFamily="18" charset="0"/>
                <a:ea typeface="+mj-ea"/>
              </a:rPr>
              <a:t>điểm</a:t>
            </a:r>
            <a:endParaRPr lang="en-GB" altLang="en-US" sz="4800" b="1">
              <a:solidFill>
                <a:schemeClr val="bg1"/>
              </a:solidFill>
              <a:latin typeface="UTM Beautiful Caps" panose="02040603050506020204" pitchFamily="18" charset="0"/>
              <a:ea typeface="+mj-ea"/>
            </a:endParaRPr>
          </a:p>
        </p:txBody>
      </p:sp>
      <p:pic>
        <p:nvPicPr>
          <p:cNvPr id="51" name="图片 4" descr="C:\Users\HP\Documents\28.png28"/>
          <p:cNvPicPr>
            <a:picLocks noChangeAspect="1" noChangeArrowheads="1"/>
          </p:cNvPicPr>
          <p:nvPr/>
        </p:nvPicPr>
        <p:blipFill>
          <a:blip r:embed="rId1"/>
          <a:srcRect/>
          <a:stretch>
            <a:fillRect/>
          </a:stretch>
        </p:blipFill>
        <p:spPr bwMode="auto">
          <a:xfrm rot="1035657">
            <a:off x="7564636" y="586254"/>
            <a:ext cx="2239010" cy="2022475"/>
          </a:xfrm>
          <a:prstGeom prst="rect">
            <a:avLst/>
          </a:prstGeom>
          <a:solidFill>
            <a:srgbClr val="FFFFFF">
              <a:shade val="85000"/>
            </a:srgbClr>
          </a:solidFill>
          <a:ln w="13335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a:bevelT w="0" h="0"/>
            <a:contourClr>
              <a:srgbClr val="969696"/>
            </a:contourClr>
          </a:sp3d>
        </p:spPr>
      </p:pic>
      <p:pic>
        <p:nvPicPr>
          <p:cNvPr id="10"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1000" y="152400"/>
            <a:ext cx="1287145" cy="1084580"/>
          </a:xfrm>
          <a:prstGeom prst="rect">
            <a:avLst/>
          </a:prstGeom>
        </p:spPr>
      </p:pic>
      <p:pic>
        <p:nvPicPr>
          <p:cNvPr id="4" name="Picture 3"/>
          <p:cNvPicPr>
            <a:picLocks noChangeAspect="1"/>
          </p:cNvPicPr>
          <p:nvPr/>
        </p:nvPicPr>
        <p:blipFill>
          <a:blip r:embed="rId4"/>
          <a:stretch>
            <a:fillRect/>
          </a:stretch>
        </p:blipFill>
        <p:spPr>
          <a:xfrm>
            <a:off x="1842770" y="381000"/>
            <a:ext cx="5457825" cy="876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p14:prism isInverted="1" isContent="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000" fill="hold">
                                          <p:stCondLst>
                                            <p:cond delay="0"/>
                                          </p:stCondLst>
                                        </p:cTn>
                                        <p:tgtEl>
                                          <p:spTgt spid="100"/>
                                        </p:tgtEl>
                                        <p:attrNameLst>
                                          <p:attrName>style.visibility</p:attrName>
                                        </p:attrNameLst>
                                      </p:cBhvr>
                                      <p:to>
                                        <p:strVal val="visible"/>
                                      </p:to>
                                    </p:set>
                                    <p:anim calcmode="lin" valueType="num">
                                      <p:cBhvr additive="base">
                                        <p:cTn id="7" dur="1000" fill="hold"/>
                                        <p:tgtEl>
                                          <p:spTgt spid="100"/>
                                        </p:tgtEl>
                                        <p:attrNameLst>
                                          <p:attrName>ppt_x</p:attrName>
                                        </p:attrNameLst>
                                      </p:cBhvr>
                                      <p:tavLst>
                                        <p:tav tm="0">
                                          <p:val>
                                            <p:strVal val="#ppt_x"/>
                                          </p:val>
                                        </p:tav>
                                        <p:tav tm="100000">
                                          <p:val>
                                            <p:strVal val="#ppt_x"/>
                                          </p:val>
                                        </p:tav>
                                      </p:tavLst>
                                    </p:anim>
                                    <p:anim calcmode="lin" valueType="num">
                                      <p:cBhvr additive="base">
                                        <p:cTn id="8" dur="1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048000" y="2667000"/>
            <a:ext cx="7475220" cy="2306955"/>
          </a:xfrm>
          <a:prstGeom prst="rect">
            <a:avLst/>
          </a:prstGeom>
          <a:noFill/>
          <a:ln w="9525">
            <a:noFill/>
          </a:ln>
        </p:spPr>
        <p:txBody>
          <a:bodyPr wrap="square">
            <a:spAutoFit/>
          </a:bodyPr>
          <a:lstStyle/>
          <a:p>
            <a:pPr marL="571500" indent="-571500">
              <a:buFont typeface="Wingdings" panose="05000000000000000000" charset="0"/>
              <a:buChar char="ü"/>
            </a:pPr>
            <a:r>
              <a:rPr sz="3600" b="0">
                <a:latin typeface="Times New Roman" panose="02020603050405020304" pitchFamily="18" charset="0"/>
              </a:rPr>
              <a:t>Còn mắc phải một số lỗi chính tả</a:t>
            </a:r>
            <a:r>
              <a:rPr lang="en-GB" sz="3600" b="0">
                <a:latin typeface="Times New Roman" panose="02020603050405020304" pitchFamily="18" charset="0"/>
              </a:rPr>
              <a:t>.</a:t>
            </a:r>
            <a:endParaRPr lang="en-GB" sz="3600" b="0">
              <a:latin typeface="Times New Roman" panose="02020603050405020304" pitchFamily="18" charset="0"/>
            </a:endParaRPr>
          </a:p>
          <a:p>
            <a:pPr marL="571500" indent="-571500">
              <a:buFont typeface="Wingdings" panose="05000000000000000000" charset="0"/>
              <a:buChar char="ü"/>
            </a:pPr>
            <a:r>
              <a:rPr lang="en-GB" sz="3600" b="0">
                <a:latin typeface="Times New Roman" panose="02020603050405020304" pitchFamily="18" charset="0"/>
              </a:rPr>
              <a:t>C</a:t>
            </a:r>
            <a:r>
              <a:rPr sz="3600" b="0">
                <a:latin typeface="Times New Roman" panose="02020603050405020304" pitchFamily="18" charset="0"/>
              </a:rPr>
              <a:t>ách dùng từ, đặt câu</a:t>
            </a:r>
            <a:r>
              <a:rPr lang="en-GB" sz="3600" b="0">
                <a:latin typeface="Times New Roman" panose="02020603050405020304" pitchFamily="18" charset="0"/>
              </a:rPr>
              <a:t> chưa hợp lí.</a:t>
            </a:r>
            <a:endParaRPr lang="en-GB" sz="3600" b="0">
              <a:latin typeface="Times New Roman" panose="02020603050405020304" pitchFamily="18" charset="0"/>
            </a:endParaRPr>
          </a:p>
          <a:p>
            <a:pPr marL="571500" indent="-571500">
              <a:buFont typeface="Wingdings" panose="05000000000000000000" charset="0"/>
              <a:buChar char="ü"/>
            </a:pPr>
            <a:r>
              <a:rPr lang="en-GB" sz="3600" b="0">
                <a:latin typeface="Times New Roman" panose="02020603050405020304" pitchFamily="18" charset="0"/>
              </a:rPr>
              <a:t>C</a:t>
            </a:r>
            <a:r>
              <a:rPr sz="3600" b="0">
                <a:latin typeface="Times New Roman" panose="02020603050405020304" pitchFamily="18" charset="0"/>
              </a:rPr>
              <a:t>ách trình bày</a:t>
            </a:r>
            <a:r>
              <a:rPr lang="en-GB" sz="3600" b="0">
                <a:latin typeface="Times New Roman" panose="02020603050405020304" pitchFamily="18" charset="0"/>
              </a:rPr>
              <a:t>.</a:t>
            </a:r>
            <a:endParaRPr lang="en-GB" sz="3600" b="0">
              <a:latin typeface="Times New Roman" panose="02020603050405020304" pitchFamily="18" charset="0"/>
            </a:endParaRPr>
          </a:p>
          <a:p>
            <a:pPr marL="571500" indent="-571500">
              <a:buFont typeface="Wingdings" panose="05000000000000000000" charset="0"/>
              <a:buChar char="ü"/>
            </a:pPr>
            <a:r>
              <a:rPr lang="en-GB" sz="3600" b="0">
                <a:latin typeface="Times New Roman" panose="02020603050405020304" pitchFamily="18" charset="0"/>
              </a:rPr>
              <a:t>...</a:t>
            </a:r>
            <a:endParaRPr lang="en-GB" sz="3600" b="0">
              <a:latin typeface="Times New Roman" panose="02020603050405020304" pitchFamily="18" charset="0"/>
            </a:endParaRPr>
          </a:p>
        </p:txBody>
      </p:sp>
      <p:sp>
        <p:nvSpPr>
          <p:cNvPr id="227" name="Freeform 6"/>
          <p:cNvSpPr/>
          <p:nvPr/>
        </p:nvSpPr>
        <p:spPr bwMode="auto">
          <a:xfrm>
            <a:off x="228600" y="1981200"/>
            <a:ext cx="2284095" cy="2297593"/>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EE60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en-GB" altLang="zh-CN" sz="1400" b="0" i="0" u="none" strike="noStrike" kern="0" cap="none" spc="0" normalizeH="0" baseline="0" noProof="0" dirty="0">
              <a:ln>
                <a:noFill/>
              </a:ln>
              <a:solidFill>
                <a:prstClr val="black"/>
              </a:solidFill>
              <a:effectLst/>
              <a:uLnTx/>
              <a:uFillTx/>
              <a:cs typeface="+mn-ea"/>
              <a:sym typeface="+mn-lt"/>
            </a:endParaRPr>
          </a:p>
        </p:txBody>
      </p:sp>
      <p:sp>
        <p:nvSpPr>
          <p:cNvPr id="2" name="Rectangles 1"/>
          <p:cNvSpPr/>
          <p:nvPr/>
        </p:nvSpPr>
        <p:spPr>
          <a:xfrm>
            <a:off x="520383" y="2590800"/>
            <a:ext cx="1711325" cy="645160"/>
          </a:xfrm>
          <a:prstGeom prst="rect">
            <a:avLst/>
          </a:prstGeom>
          <a:noFill/>
          <a:ln>
            <a:noFill/>
          </a:ln>
        </p:spPr>
        <p:txBody>
          <a:bodyPr wrap="none" rtlCol="0" anchor="t">
            <a:spAutoFit/>
          </a:bodyPr>
          <a:lstStyle/>
          <a:p>
            <a:pPr algn="ctr"/>
            <a:r>
              <a:rPr lang="en-GB" altLang="en-US" sz="3600" b="1">
                <a:solidFill>
                  <a:schemeClr val="bg1"/>
                </a:solidFill>
                <a:effectLst>
                  <a:outerShdw blurRad="38100" dist="19050" dir="2700000" algn="tl" rotWithShape="0">
                    <a:schemeClr val="dk1">
                      <a:alpha val="40000"/>
                    </a:schemeClr>
                  </a:outerShdw>
                </a:effectLst>
              </a:rPr>
              <a:t>Hạn chế</a:t>
            </a:r>
            <a:endParaRPr lang="en-GB" altLang="en-US" sz="3600" b="1">
              <a:solidFill>
                <a:schemeClr val="bg1"/>
              </a:solidFill>
              <a:effectLst>
                <a:outerShdw blurRad="38100" dist="19050" dir="2700000" algn="tl" rotWithShape="0">
                  <a:schemeClr val="dk1">
                    <a:alpha val="40000"/>
                  </a:schemeClr>
                </a:outerShdw>
              </a:effectLst>
            </a:endParaRPr>
          </a:p>
        </p:txBody>
      </p:sp>
      <p:pic>
        <p:nvPicPr>
          <p:cNvPr id="10" name="Picture 6"/>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81000" y="152400"/>
            <a:ext cx="1287145" cy="1084580"/>
          </a:xfrm>
          <a:prstGeom prst="rect">
            <a:avLst/>
          </a:prstGeom>
        </p:spPr>
      </p:pic>
      <p:pic>
        <p:nvPicPr>
          <p:cNvPr id="4" name="Content Placeholder 3"/>
          <p:cNvPicPr>
            <a:picLocks noGrp="1" noChangeAspect="1"/>
          </p:cNvPicPr>
          <p:nvPr>
            <p:ph idx="1"/>
          </p:nvPr>
        </p:nvPicPr>
        <p:blipFill>
          <a:blip r:embed="rId3"/>
          <a:stretch>
            <a:fillRect/>
          </a:stretch>
        </p:blipFill>
        <p:spPr>
          <a:xfrm>
            <a:off x="1676400" y="457835"/>
            <a:ext cx="5753100" cy="876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p14:prism isInverted="1" isContent="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000" fill="hold">
                                          <p:stCondLst>
                                            <p:cond delay="0"/>
                                          </p:stCondLst>
                                        </p:cTn>
                                        <p:tgtEl>
                                          <p:spTgt spid="100"/>
                                        </p:tgtEl>
                                        <p:attrNameLst>
                                          <p:attrName>style.visibility</p:attrName>
                                        </p:attrNameLst>
                                      </p:cBhvr>
                                      <p:to>
                                        <p:strVal val="visible"/>
                                      </p:to>
                                    </p:set>
                                    <p:anim calcmode="lin" valueType="num">
                                      <p:cBhvr additive="base">
                                        <p:cTn id="7" dur="1000" fill="hold"/>
                                        <p:tgtEl>
                                          <p:spTgt spid="100"/>
                                        </p:tgtEl>
                                        <p:attrNameLst>
                                          <p:attrName>ppt_x</p:attrName>
                                        </p:attrNameLst>
                                      </p:cBhvr>
                                      <p:tavLst>
                                        <p:tav tm="0">
                                          <p:val>
                                            <p:strVal val="#ppt_x"/>
                                          </p:val>
                                        </p:tav>
                                        <p:tav tm="100000">
                                          <p:val>
                                            <p:strVal val="#ppt_x"/>
                                          </p:val>
                                        </p:tav>
                                      </p:tavLst>
                                    </p:anim>
                                    <p:anim calcmode="lin" valueType="num">
                                      <p:cBhvr additive="base">
                                        <p:cTn id="8" dur="1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2609</Words>
  <Application>WPS Presentation</Application>
  <PresentationFormat>Widescreen</PresentationFormat>
  <Paragraphs>104</Paragraphs>
  <Slides>20</Slides>
  <Notes>9</Notes>
  <HiddenSlides>0</HiddenSlides>
  <MMClips>0</MMClips>
  <ScaleCrop>false</ScaleCrop>
  <HeadingPairs>
    <vt:vector size="6" baseType="variant">
      <vt:variant>
        <vt:lpstr>已用的字体</vt:lpstr>
      </vt:variant>
      <vt:variant>
        <vt:i4>11</vt:i4>
      </vt:variant>
      <vt:variant>
        <vt:lpstr>主题</vt:lpstr>
      </vt:variant>
      <vt:variant>
        <vt:i4>11</vt:i4>
      </vt:variant>
      <vt:variant>
        <vt:lpstr>幻灯片标题</vt:lpstr>
      </vt:variant>
      <vt:variant>
        <vt:i4>20</vt:i4>
      </vt:variant>
    </vt:vector>
  </HeadingPairs>
  <TitlesOfParts>
    <vt:vector size="42" baseType="lpstr">
      <vt:lpstr>Arial</vt:lpstr>
      <vt:lpstr>SimSun</vt:lpstr>
      <vt:lpstr>Wingdings</vt:lpstr>
      <vt:lpstr>SVN-Shintia Script</vt:lpstr>
      <vt:lpstr>Times New Roman</vt:lpstr>
      <vt:lpstr>Calibri</vt:lpstr>
      <vt:lpstr>UTM Beautiful Caps</vt:lpstr>
      <vt:lpstr>SVN-Ziclets</vt:lpstr>
      <vt:lpstr>Microsoft YaHei</vt:lpstr>
      <vt:lpstr>Arial Unicode MS</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Nhìn lại bài viết</vt:lpstr>
      <vt:lpstr>Em là “cây bút trẻ”</vt:lpstr>
      <vt:lpstr>PowerPoint 演示文稿</vt:lpstr>
      <vt:lpstr>PowerPoint 演示文稿</vt:lpstr>
      <vt:lpstr>Dặn dò</vt:lpstr>
      <vt:lpstr>PowerPoint 演示文稿</vt:lpstr>
    </vt:vector>
  </TitlesOfParts>
  <Company>9Slide.vn</Company>
  <LinksUpToDate>false</LinksUpToDate>
  <SharedDoc>false</SharedDoc>
  <HyperlinksChanged>false</HyperlinksChanged>
  <AppVersion>14.0000</AppVersion>
  <Manager>9Slide.vn</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Nhạt Vàng và Cam Du lịch Trích dẫn Bưu thiếp</dc:title>
  <dc:creator>HP</dc:creator>
  <dc:description>9Slide.vn</dc:description>
  <dc:subject>9Slide.vn</dc:subject>
  <cp:category>9Slide.vn</cp:category>
  <cp:lastModifiedBy>HP</cp:lastModifiedBy>
  <cp:revision>12</cp:revision>
  <dcterms:created xsi:type="dcterms:W3CDTF">2006-08-16T00:00:00Z</dcterms:created>
  <dcterms:modified xsi:type="dcterms:W3CDTF">2021-10-02T11:42:29Z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572EF2CB4EC349B6A393F6239D44ECDB</vt:lpwstr>
  </property>
  <property fmtid="{D5CDD505-2E9C-101B-9397-08002B2CF9AE}" pid="3" name="KSOProductBuildVer">
    <vt:lpwstr>2057-11.2.0.10323</vt:lpwstr>
  </property>
</Properties>
</file>